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5240000" cy="8572500"/>
  <p:notesSz cx="6858000" cy="9144000"/>
  <p:embeddedFontLst>
    <p:embeddedFont>
      <p:font typeface="Roboto" panose="020000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00">
          <p15:clr>
            <a:srgbClr val="A4A3A4"/>
          </p15:clr>
        </p15:guide>
        <p15:guide id="2" pos="4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498"/>
      </p:cViewPr>
      <p:guideLst>
        <p:guide orient="horz" pos="2700"/>
        <p:guide pos="48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507879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02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2882fa8f3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2882fa8f3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89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882fa8f3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882fa8f3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Presenter introduction</a:t>
            </a:r>
            <a:endParaRPr b="1">
              <a:solidFill>
                <a:schemeClr val="dk1"/>
              </a:solidFill>
            </a:endParaRPr>
          </a:p>
          <a:p>
            <a:pPr marL="0" lvl="0" indent="0" algn="l" rtl="0">
              <a:lnSpc>
                <a:spcPct val="115000"/>
              </a:lnSpc>
              <a:spcBef>
                <a:spcPts val="0"/>
              </a:spcBef>
              <a:spcAft>
                <a:spcPts val="0"/>
              </a:spcAft>
              <a:buNone/>
            </a:pPr>
            <a:r>
              <a:rPr lang="en">
                <a:solidFill>
                  <a:schemeClr val="dk1"/>
                </a:solidFill>
              </a:rPr>
              <a:t>-1 to 2 minute introduction about the presenter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Guiding questions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-How long have you been with CSSE?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-What role do you hold within CSSE?</a:t>
            </a:r>
            <a:endParaRPr>
              <a:solidFill>
                <a:schemeClr val="dk1"/>
              </a:solidFill>
            </a:endParaRPr>
          </a:p>
          <a:p>
            <a:pPr marL="0" lvl="0" indent="0" algn="l" rtl="0">
              <a:lnSpc>
                <a:spcPct val="115000"/>
              </a:lnSpc>
              <a:spcBef>
                <a:spcPts val="0"/>
              </a:spcBef>
              <a:spcAft>
                <a:spcPts val="0"/>
              </a:spcAft>
              <a:buNone/>
            </a:pPr>
            <a:r>
              <a:rPr lang="en">
                <a:solidFill>
                  <a:schemeClr val="dk1"/>
                </a:solidFill>
              </a:rPr>
              <a:t>-Career background</a:t>
            </a:r>
            <a:endParaRPr/>
          </a:p>
        </p:txBody>
      </p:sp>
    </p:spTree>
    <p:extLst>
      <p:ext uri="{BB962C8B-B14F-4D97-AF65-F5344CB8AC3E}">
        <p14:creationId xmlns:p14="http://schemas.microsoft.com/office/powerpoint/2010/main" val="312145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882fa8f3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2882fa8f3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333333"/>
              </a:buClr>
              <a:buSzPts val="1100"/>
              <a:buChar char="●"/>
            </a:pPr>
            <a:r>
              <a:rPr lang="en">
                <a:solidFill>
                  <a:srgbClr val="333333"/>
                </a:solidFill>
              </a:rPr>
              <a:t>The Canadian Society of Safety Engineering (CSSE) is the leading professional association for health, safety, and environmental practitioners in Canada. We shape the safety profession in Canada by working collaboratively with our members and partners.</a:t>
            </a:r>
            <a:endParaRPr>
              <a:solidFill>
                <a:srgbClr val="333333"/>
              </a:solidFill>
            </a:endParaRPr>
          </a:p>
          <a:p>
            <a:pPr marL="457200" lvl="0" indent="-298450" algn="l" rtl="0">
              <a:lnSpc>
                <a:spcPct val="115000"/>
              </a:lnSpc>
              <a:spcBef>
                <a:spcPts val="0"/>
              </a:spcBef>
              <a:spcAft>
                <a:spcPts val="0"/>
              </a:spcAft>
              <a:buClr>
                <a:srgbClr val="333333"/>
              </a:buClr>
              <a:buSzPts val="1100"/>
              <a:buChar char="●"/>
            </a:pPr>
            <a:r>
              <a:rPr lang="en">
                <a:solidFill>
                  <a:srgbClr val="333333"/>
                </a:solidFill>
              </a:rPr>
              <a:t>We have over 4000 members nationwide, spread out across more than 30 chapters from coast to coast. CSSE members work in many different industries, our shared goal is an important one – to ensure our colleagues make it home safe at the end of the workday.</a:t>
            </a:r>
            <a:endParaRPr>
              <a:solidFill>
                <a:srgbClr val="333333"/>
              </a:solidFill>
            </a:endParaRPr>
          </a:p>
          <a:p>
            <a:pPr marL="457200" lvl="0" indent="-298450" algn="l" rtl="0">
              <a:lnSpc>
                <a:spcPct val="115000"/>
              </a:lnSpc>
              <a:spcBef>
                <a:spcPts val="0"/>
              </a:spcBef>
              <a:spcAft>
                <a:spcPts val="0"/>
              </a:spcAft>
              <a:buClr>
                <a:srgbClr val="333333"/>
              </a:buClr>
              <a:buSzPts val="1100"/>
              <a:buChar char="●"/>
            </a:pPr>
            <a:r>
              <a:rPr lang="en">
                <a:solidFill>
                  <a:srgbClr val="333333"/>
                </a:solidFill>
              </a:rPr>
              <a:t>Our mission is to be the resource for professional development, knowledge and information exchange to our members, our profession and the Canadian public. </a:t>
            </a:r>
            <a:endParaRPr>
              <a:solidFill>
                <a:srgbClr val="333333"/>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32241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882fa8f3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2882fa8f3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CSSE provides many valuable resources and services to our members, including: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Connecting a network of OHS professionals locally through our chapters and more widely at our national level.</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Shaping the safety profession in Canada by working closely with our members and partners.  We also collaborate with industry, governmental agencies, and other safety organizations to promote a greater awareness of health, safety, and environmental issues across Canada.</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rgbClr val="333333"/>
                </a:solidFill>
              </a:rPr>
              <a:t>Providing timely and relevant safety information and developing safety professionals.</a:t>
            </a:r>
            <a:endParaRPr>
              <a:solidFill>
                <a:srgbClr val="333333"/>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CSSE is recognized as an objective voice for excellence in safety in workplaces and communities.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Our chapters provide local forums for information exchange and networking among safety practitioners. Through Chapter meetings and activities, members promote and enhance the profile of the profession in communities throughout Canada.</a:t>
            </a:r>
            <a:endParaRPr>
              <a:solidFill>
                <a:schemeClr val="dk1"/>
              </a:solidFill>
            </a:endParaRPr>
          </a:p>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369461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493a2aa5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493a2aa5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Here is an example of some of the upcoming courses and events available to our members in June.</a:t>
            </a:r>
            <a:endParaRPr/>
          </a:p>
        </p:txBody>
      </p:sp>
    </p:spTree>
    <p:extLst>
      <p:ext uri="{BB962C8B-B14F-4D97-AF65-F5344CB8AC3E}">
        <p14:creationId xmlns:p14="http://schemas.microsoft.com/office/powerpoint/2010/main" val="1722361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882fa8f3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2882fa8f3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Becoming a member is easy! You can register on our website.</a:t>
            </a:r>
            <a:endParaRPr/>
          </a:p>
          <a:p>
            <a:pPr marL="0" lvl="0" indent="0" algn="l" rtl="0">
              <a:lnSpc>
                <a:spcPct val="115000"/>
              </a:lnSpc>
              <a:spcBef>
                <a:spcPts val="0"/>
              </a:spcBef>
              <a:spcAft>
                <a:spcPts val="0"/>
              </a:spcAft>
              <a:buClr>
                <a:schemeClr val="dk1"/>
              </a:buClr>
              <a:buSzPts val="1100"/>
              <a:buFont typeface="Arial"/>
              <a:buNone/>
            </a:pPr>
            <a:r>
              <a:rPr lang="en"/>
              <a:t>We have three different members depending on the stage you are in your career:</a:t>
            </a:r>
            <a:endParaRPr/>
          </a:p>
          <a:p>
            <a:pPr marL="457200" lvl="0" indent="-298450" algn="l" rtl="0">
              <a:lnSpc>
                <a:spcPct val="115000"/>
              </a:lnSpc>
              <a:spcBef>
                <a:spcPts val="0"/>
              </a:spcBef>
              <a:spcAft>
                <a:spcPts val="0"/>
              </a:spcAft>
              <a:buSzPts val="1100"/>
              <a:buChar char="●"/>
            </a:pPr>
            <a:r>
              <a:rPr lang="en"/>
              <a:t>Regular, Associate or Professional Member</a:t>
            </a:r>
            <a:endParaRPr/>
          </a:p>
          <a:p>
            <a:pPr marL="457200" lvl="0" indent="-298450" algn="l" rtl="0">
              <a:lnSpc>
                <a:spcPct val="115000"/>
              </a:lnSpc>
              <a:spcBef>
                <a:spcPts val="0"/>
              </a:spcBef>
              <a:spcAft>
                <a:spcPts val="0"/>
              </a:spcAft>
              <a:buSzPts val="1100"/>
              <a:buChar char="●"/>
            </a:pPr>
            <a:r>
              <a:rPr lang="en"/>
              <a:t>Retired Member</a:t>
            </a:r>
            <a:endParaRPr/>
          </a:p>
          <a:p>
            <a:pPr marL="457200" lvl="0" indent="-298450" algn="l" rtl="0">
              <a:lnSpc>
                <a:spcPct val="115000"/>
              </a:lnSpc>
              <a:spcBef>
                <a:spcPts val="0"/>
              </a:spcBef>
              <a:spcAft>
                <a:spcPts val="0"/>
              </a:spcAft>
              <a:buSzPts val="1100"/>
              <a:buChar char="●"/>
            </a:pPr>
            <a:r>
              <a:rPr lang="en"/>
              <a:t>Student Member</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60139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882fa8f3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882fa8f3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685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882fa8f3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882fa8f3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971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04800" y="4358224"/>
            <a:ext cx="7400400" cy="1683600"/>
          </a:xfrm>
          <a:prstGeom prst="rect">
            <a:avLst/>
          </a:prstGeom>
        </p:spPr>
        <p:txBody>
          <a:bodyPr spcFirstLastPara="1" wrap="square" lIns="152375" tIns="152375" rIns="152375" bIns="152375" anchor="b" anchorCtr="0">
            <a:spAutoFit/>
          </a:bodyPr>
          <a:lstStyle>
            <a:lvl1pPr lvl="0" rtl="0">
              <a:spcBef>
                <a:spcPts val="0"/>
              </a:spcBef>
              <a:spcAft>
                <a:spcPts val="0"/>
              </a:spcAft>
              <a:buSzPts val="6000"/>
              <a:buNone/>
              <a:defRPr sz="6000" b="1"/>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endParaRPr/>
          </a:p>
        </p:txBody>
      </p:sp>
      <p:sp>
        <p:nvSpPr>
          <p:cNvPr id="11" name="Google Shape;11;p2"/>
          <p:cNvSpPr txBox="1">
            <a:spLocks noGrp="1"/>
          </p:cNvSpPr>
          <p:nvPr>
            <p:ph type="subTitle" idx="1"/>
          </p:nvPr>
        </p:nvSpPr>
        <p:spPr>
          <a:xfrm>
            <a:off x="1204800" y="5921125"/>
            <a:ext cx="7400400" cy="842700"/>
          </a:xfrm>
          <a:prstGeom prst="rect">
            <a:avLst/>
          </a:prstGeom>
        </p:spPr>
        <p:txBody>
          <a:bodyPr spcFirstLastPara="1" wrap="square" lIns="152375" tIns="152375" rIns="152375" bIns="152375" anchor="t" anchorCtr="0">
            <a:spAutoFit/>
          </a:bodyPr>
          <a:lstStyle>
            <a:lvl1pPr lvl="0" rtl="0">
              <a:lnSpc>
                <a:spcPct val="100000"/>
              </a:lnSpc>
              <a:spcBef>
                <a:spcPts val="0"/>
              </a:spcBef>
              <a:spcAft>
                <a:spcPts val="0"/>
              </a:spcAft>
              <a:buSzPts val="4300"/>
              <a:buNone/>
              <a:defRPr sz="4300"/>
            </a:lvl1pPr>
            <a:lvl2pPr lvl="1" rtl="0">
              <a:lnSpc>
                <a:spcPct val="100000"/>
              </a:lnSpc>
              <a:spcBef>
                <a:spcPts val="0"/>
              </a:spcBef>
              <a:spcAft>
                <a:spcPts val="0"/>
              </a:spcAft>
              <a:buSzPts val="4300"/>
              <a:buNone/>
              <a:defRPr sz="4300" b="1"/>
            </a:lvl2pPr>
            <a:lvl3pPr lvl="2" rtl="0">
              <a:lnSpc>
                <a:spcPct val="100000"/>
              </a:lnSpc>
              <a:spcBef>
                <a:spcPts val="0"/>
              </a:spcBef>
              <a:spcAft>
                <a:spcPts val="0"/>
              </a:spcAft>
              <a:buSzPts val="4300"/>
              <a:buNone/>
              <a:defRPr sz="4300" b="1"/>
            </a:lvl3pPr>
            <a:lvl4pPr lvl="3" rtl="0">
              <a:lnSpc>
                <a:spcPct val="100000"/>
              </a:lnSpc>
              <a:spcBef>
                <a:spcPts val="0"/>
              </a:spcBef>
              <a:spcAft>
                <a:spcPts val="0"/>
              </a:spcAft>
              <a:buSzPts val="4300"/>
              <a:buNone/>
              <a:defRPr sz="4300" b="1"/>
            </a:lvl4pPr>
            <a:lvl5pPr lvl="4" rtl="0">
              <a:lnSpc>
                <a:spcPct val="100000"/>
              </a:lnSpc>
              <a:spcBef>
                <a:spcPts val="0"/>
              </a:spcBef>
              <a:spcAft>
                <a:spcPts val="0"/>
              </a:spcAft>
              <a:buSzPts val="4300"/>
              <a:buNone/>
              <a:defRPr sz="4300" b="1"/>
            </a:lvl5pPr>
            <a:lvl6pPr lvl="5" rtl="0">
              <a:lnSpc>
                <a:spcPct val="100000"/>
              </a:lnSpc>
              <a:spcBef>
                <a:spcPts val="0"/>
              </a:spcBef>
              <a:spcAft>
                <a:spcPts val="0"/>
              </a:spcAft>
              <a:buSzPts val="4300"/>
              <a:buNone/>
              <a:defRPr sz="4300" b="1"/>
            </a:lvl6pPr>
            <a:lvl7pPr lvl="6" rtl="0">
              <a:lnSpc>
                <a:spcPct val="100000"/>
              </a:lnSpc>
              <a:spcBef>
                <a:spcPts val="0"/>
              </a:spcBef>
              <a:spcAft>
                <a:spcPts val="0"/>
              </a:spcAft>
              <a:buSzPts val="4300"/>
              <a:buNone/>
              <a:defRPr sz="4300" b="1"/>
            </a:lvl7pPr>
            <a:lvl8pPr lvl="7" rtl="0">
              <a:lnSpc>
                <a:spcPct val="100000"/>
              </a:lnSpc>
              <a:spcBef>
                <a:spcPts val="0"/>
              </a:spcBef>
              <a:spcAft>
                <a:spcPts val="0"/>
              </a:spcAft>
              <a:buSzPts val="4300"/>
              <a:buNone/>
              <a:defRPr sz="4300" b="1"/>
            </a:lvl8pPr>
            <a:lvl9pPr lvl="8" rtl="0">
              <a:lnSpc>
                <a:spcPct val="100000"/>
              </a:lnSpc>
              <a:spcBef>
                <a:spcPts val="0"/>
              </a:spcBef>
              <a:spcAft>
                <a:spcPts val="0"/>
              </a:spcAft>
              <a:buSzPts val="4300"/>
              <a:buNone/>
              <a:defRPr sz="4300" b="1"/>
            </a:lvl9pPr>
          </a:lstStyle>
          <a:p>
            <a:endParaRPr/>
          </a:p>
        </p:txBody>
      </p:sp>
      <p:sp>
        <p:nvSpPr>
          <p:cNvPr id="12" name="Google Shape;12;p2"/>
          <p:cNvSpPr txBox="1">
            <a:spLocks noGrp="1"/>
          </p:cNvSpPr>
          <p:nvPr>
            <p:ph type="sldNum" idx="12"/>
          </p:nvPr>
        </p:nvSpPr>
        <p:spPr>
          <a:xfrm>
            <a:off x="14120763" y="7772028"/>
            <a:ext cx="914400" cy="656100"/>
          </a:xfrm>
          <a:prstGeom prst="rect">
            <a:avLst/>
          </a:prstGeom>
        </p:spPr>
        <p:txBody>
          <a:bodyPr spcFirstLastPara="1" wrap="square" lIns="152375" tIns="152375" rIns="152375" bIns="152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pic>
        <p:nvPicPr>
          <p:cNvPr id="13" name="Google Shape;13;p2"/>
          <p:cNvPicPr preferRelativeResize="0"/>
          <p:nvPr/>
        </p:nvPicPr>
        <p:blipFill rotWithShape="1">
          <a:blip r:embed="rId2">
            <a:alphaModFix/>
          </a:blip>
          <a:srcRect l="73762" r="71357"/>
          <a:stretch/>
        </p:blipFill>
        <p:spPr>
          <a:xfrm flipH="1">
            <a:off x="9435900" y="0"/>
            <a:ext cx="5804100" cy="8572500"/>
          </a:xfrm>
          <a:prstGeom prst="round2DiagRect">
            <a:avLst>
              <a:gd name="adj1" fmla="val 38479"/>
              <a:gd name="adj2" fmla="val 0"/>
            </a:avLst>
          </a:prstGeom>
          <a:noFill/>
          <a:ln>
            <a:noFill/>
          </a:ln>
        </p:spPr>
      </p:pic>
      <p:pic>
        <p:nvPicPr>
          <p:cNvPr id="14" name="Google Shape;14;p2"/>
          <p:cNvPicPr preferRelativeResize="0"/>
          <p:nvPr/>
        </p:nvPicPr>
        <p:blipFill>
          <a:blip r:embed="rId3">
            <a:alphaModFix/>
          </a:blip>
          <a:stretch>
            <a:fillRect/>
          </a:stretch>
        </p:blipFill>
        <p:spPr>
          <a:xfrm>
            <a:off x="8" y="0"/>
            <a:ext cx="2238375" cy="2238375"/>
          </a:xfrm>
          <a:prstGeom prst="rect">
            <a:avLst/>
          </a:prstGeom>
          <a:noFill/>
          <a:ln>
            <a:noFill/>
          </a:ln>
        </p:spPr>
      </p:pic>
      <p:pic>
        <p:nvPicPr>
          <p:cNvPr id="15" name="Google Shape;15;p2"/>
          <p:cNvPicPr preferRelativeResize="0"/>
          <p:nvPr/>
        </p:nvPicPr>
        <p:blipFill>
          <a:blip r:embed="rId3">
            <a:alphaModFix/>
          </a:blip>
          <a:stretch>
            <a:fillRect/>
          </a:stretch>
        </p:blipFill>
        <p:spPr>
          <a:xfrm flipH="1">
            <a:off x="13001633" y="0"/>
            <a:ext cx="2238375" cy="2238375"/>
          </a:xfrm>
          <a:prstGeom prst="rect">
            <a:avLst/>
          </a:prstGeom>
          <a:noFill/>
          <a:ln>
            <a:noFill/>
          </a:ln>
        </p:spPr>
      </p:pic>
      <p:pic>
        <p:nvPicPr>
          <p:cNvPr id="16" name="Google Shape;16;p2"/>
          <p:cNvPicPr preferRelativeResize="0"/>
          <p:nvPr/>
        </p:nvPicPr>
        <p:blipFill>
          <a:blip r:embed="rId4">
            <a:alphaModFix/>
          </a:blip>
          <a:stretch>
            <a:fillRect/>
          </a:stretch>
        </p:blipFill>
        <p:spPr>
          <a:xfrm>
            <a:off x="7208883" y="6315075"/>
            <a:ext cx="4495800" cy="2257425"/>
          </a:xfrm>
          <a:prstGeom prst="rect">
            <a:avLst/>
          </a:prstGeom>
          <a:noFill/>
          <a:ln>
            <a:noFill/>
          </a:ln>
        </p:spPr>
      </p:pic>
      <p:pic>
        <p:nvPicPr>
          <p:cNvPr id="17" name="Google Shape;17;p2"/>
          <p:cNvPicPr preferRelativeResize="0"/>
          <p:nvPr/>
        </p:nvPicPr>
        <p:blipFill>
          <a:blip r:embed="rId5">
            <a:alphaModFix/>
          </a:blip>
          <a:stretch>
            <a:fillRect/>
          </a:stretch>
        </p:blipFill>
        <p:spPr>
          <a:xfrm>
            <a:off x="1204792" y="2159682"/>
            <a:ext cx="1887916" cy="1925301"/>
          </a:xfrm>
          <a:prstGeom prst="rect">
            <a:avLst/>
          </a:prstGeom>
          <a:noFill/>
          <a:ln>
            <a:noFill/>
          </a:ln>
        </p:spPr>
      </p:pic>
      <p:sp>
        <p:nvSpPr>
          <p:cNvPr id="18" name="Google Shape;18;p2"/>
          <p:cNvSpPr txBox="1">
            <a:spLocks noGrp="1"/>
          </p:cNvSpPr>
          <p:nvPr>
            <p:ph type="subTitle" idx="2"/>
          </p:nvPr>
        </p:nvSpPr>
        <p:spPr>
          <a:xfrm>
            <a:off x="1204800" y="6763825"/>
            <a:ext cx="7400400" cy="656100"/>
          </a:xfrm>
          <a:prstGeom prst="rect">
            <a:avLst/>
          </a:prstGeom>
        </p:spPr>
        <p:txBody>
          <a:bodyPr spcFirstLastPara="1" wrap="square" lIns="152375" tIns="152375" rIns="152375" bIns="152375" anchor="t" anchorCtr="0">
            <a:norm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8 proportion with center focus" type="secHead">
  <p:cSld name="SECTION_HEADER">
    <p:spTree>
      <p:nvGrpSpPr>
        <p:cNvPr id="1" name="Shape 20"/>
        <p:cNvGrpSpPr/>
        <p:nvPr/>
      </p:nvGrpSpPr>
      <p:grpSpPr>
        <a:xfrm>
          <a:off x="0" y="0"/>
          <a:ext cx="0" cy="0"/>
          <a:chOff x="0" y="0"/>
          <a:chExt cx="0" cy="0"/>
        </a:xfrm>
      </p:grpSpPr>
      <p:sp>
        <p:nvSpPr>
          <p:cNvPr id="21" name="Google Shape;21;p4"/>
          <p:cNvSpPr/>
          <p:nvPr/>
        </p:nvSpPr>
        <p:spPr>
          <a:xfrm flipH="1">
            <a:off x="5522400" y="0"/>
            <a:ext cx="9717600" cy="8572500"/>
          </a:xfrm>
          <a:prstGeom prst="round2DiagRect">
            <a:avLst>
              <a:gd name="adj1" fmla="val 26524"/>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1015750" y="-497375"/>
            <a:ext cx="9065700" cy="9293700"/>
          </a:xfrm>
          <a:prstGeom prst="ellipse">
            <a:avLst/>
          </a:prstGeom>
          <a:noFill/>
          <a:ln w="762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Google Shape;23;p4"/>
          <p:cNvPicPr preferRelativeResize="0"/>
          <p:nvPr/>
        </p:nvPicPr>
        <p:blipFill>
          <a:blip r:embed="rId2">
            <a:alphaModFix/>
          </a:blip>
          <a:stretch>
            <a:fillRect/>
          </a:stretch>
        </p:blipFill>
        <p:spPr>
          <a:xfrm>
            <a:off x="8" y="0"/>
            <a:ext cx="2238375" cy="2238375"/>
          </a:xfrm>
          <a:prstGeom prst="rect">
            <a:avLst/>
          </a:prstGeom>
          <a:noFill/>
          <a:ln>
            <a:noFill/>
          </a:ln>
        </p:spPr>
      </p:pic>
      <p:pic>
        <p:nvPicPr>
          <p:cNvPr id="24" name="Google Shape;24;p4"/>
          <p:cNvPicPr preferRelativeResize="0"/>
          <p:nvPr/>
        </p:nvPicPr>
        <p:blipFill>
          <a:blip r:embed="rId2">
            <a:alphaModFix/>
          </a:blip>
          <a:stretch>
            <a:fillRect/>
          </a:stretch>
        </p:blipFill>
        <p:spPr>
          <a:xfrm flipH="1">
            <a:off x="13001633" y="0"/>
            <a:ext cx="2238375" cy="2238375"/>
          </a:xfrm>
          <a:prstGeom prst="rect">
            <a:avLst/>
          </a:prstGeom>
          <a:noFill/>
          <a:ln>
            <a:noFill/>
          </a:ln>
        </p:spPr>
      </p:pic>
      <p:sp>
        <p:nvSpPr>
          <p:cNvPr id="25" name="Google Shape;25;p4"/>
          <p:cNvSpPr txBox="1">
            <a:spLocks noGrp="1"/>
          </p:cNvSpPr>
          <p:nvPr>
            <p:ph type="sldNum" idx="12"/>
          </p:nvPr>
        </p:nvSpPr>
        <p:spPr>
          <a:xfrm>
            <a:off x="14120763" y="7772028"/>
            <a:ext cx="914400" cy="656100"/>
          </a:xfrm>
          <a:prstGeom prst="rect">
            <a:avLst/>
          </a:prstGeom>
        </p:spPr>
        <p:txBody>
          <a:bodyPr spcFirstLastPara="1" wrap="square" lIns="152375" tIns="152375" rIns="152375" bIns="152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6" name="Google Shape;26;p4"/>
          <p:cNvSpPr/>
          <p:nvPr/>
        </p:nvSpPr>
        <p:spPr>
          <a:xfrm>
            <a:off x="2438050" y="1032175"/>
            <a:ext cx="6221100" cy="6234600"/>
          </a:xfrm>
          <a:prstGeom prst="ellipse">
            <a:avLst/>
          </a:prstGeom>
          <a:noFill/>
          <a:ln w="1143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3038200" y="1548325"/>
            <a:ext cx="5020800" cy="5202300"/>
          </a:xfrm>
          <a:prstGeom prst="ellipse">
            <a:avLst/>
          </a:prstGeom>
          <a:no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oogle Shape;28;p4"/>
          <p:cNvPicPr preferRelativeResize="0"/>
          <p:nvPr/>
        </p:nvPicPr>
        <p:blipFill>
          <a:blip r:embed="rId3">
            <a:alphaModFix/>
          </a:blip>
          <a:stretch>
            <a:fillRect/>
          </a:stretch>
        </p:blipFill>
        <p:spPr>
          <a:xfrm>
            <a:off x="3270533" y="6315075"/>
            <a:ext cx="4495800" cy="2257425"/>
          </a:xfrm>
          <a:prstGeom prst="rect">
            <a:avLst/>
          </a:prstGeom>
          <a:noFill/>
          <a:ln>
            <a:noFill/>
          </a:ln>
        </p:spPr>
      </p:pic>
      <p:sp>
        <p:nvSpPr>
          <p:cNvPr id="29" name="Google Shape;29;p4"/>
          <p:cNvSpPr txBox="1">
            <a:spLocks noGrp="1"/>
          </p:cNvSpPr>
          <p:nvPr>
            <p:ph type="body" idx="1"/>
          </p:nvPr>
        </p:nvSpPr>
        <p:spPr>
          <a:xfrm>
            <a:off x="7874325" y="3738474"/>
            <a:ext cx="6786900" cy="3528300"/>
          </a:xfrm>
          <a:prstGeom prst="rect">
            <a:avLst/>
          </a:prstGeom>
        </p:spPr>
        <p:txBody>
          <a:bodyPr spcFirstLastPara="1" wrap="square" lIns="152375" tIns="152375" rIns="152375" bIns="152375" anchor="t" anchorCtr="0">
            <a:normAutofit/>
          </a:bodyPr>
          <a:lstStyle>
            <a:lvl1pPr marL="457200" lvl="0" indent="-374650" rtl="0">
              <a:spcBef>
                <a:spcPts val="0"/>
              </a:spcBef>
              <a:spcAft>
                <a:spcPts val="0"/>
              </a:spcAft>
              <a:buSzPts val="2300"/>
              <a:buChar char="●"/>
              <a:defRPr sz="23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0" name="Google Shape;30;p4"/>
          <p:cNvSpPr txBox="1">
            <a:spLocks noGrp="1"/>
          </p:cNvSpPr>
          <p:nvPr>
            <p:ph type="title"/>
          </p:nvPr>
        </p:nvSpPr>
        <p:spPr>
          <a:xfrm>
            <a:off x="7874336" y="1967900"/>
            <a:ext cx="5774100" cy="744900"/>
          </a:xfrm>
          <a:prstGeom prst="rect">
            <a:avLst/>
          </a:prstGeom>
        </p:spPr>
        <p:txBody>
          <a:bodyPr spcFirstLastPara="1" wrap="square" lIns="152375" tIns="152375" rIns="152375" bIns="152375" anchor="t" anchorCtr="0">
            <a:normAutofit/>
          </a:bodyPr>
          <a:lstStyle>
            <a:lvl1pPr lvl="0" rtl="0">
              <a:spcBef>
                <a:spcPts val="0"/>
              </a:spcBef>
              <a:spcAft>
                <a:spcPts val="0"/>
              </a:spcAft>
              <a:buSzPts val="4200"/>
              <a:buNone/>
              <a:defRPr sz="4200" b="1"/>
            </a:lvl1pPr>
            <a:lvl2pPr lvl="1" algn="ctr" rtl="0">
              <a:spcBef>
                <a:spcPts val="0"/>
              </a:spcBef>
              <a:spcAft>
                <a:spcPts val="0"/>
              </a:spcAft>
              <a:buClr>
                <a:schemeClr val="lt1"/>
              </a:buClr>
              <a:buSzPts val="4200"/>
              <a:buNone/>
              <a:defRPr sz="4200" b="1">
                <a:solidFill>
                  <a:schemeClr val="lt1"/>
                </a:solidFill>
              </a:defRPr>
            </a:lvl2pPr>
            <a:lvl3pPr lvl="2" algn="ctr" rtl="0">
              <a:spcBef>
                <a:spcPts val="0"/>
              </a:spcBef>
              <a:spcAft>
                <a:spcPts val="0"/>
              </a:spcAft>
              <a:buClr>
                <a:schemeClr val="lt1"/>
              </a:buClr>
              <a:buSzPts val="4200"/>
              <a:buNone/>
              <a:defRPr sz="4200" b="1">
                <a:solidFill>
                  <a:schemeClr val="lt1"/>
                </a:solidFill>
              </a:defRPr>
            </a:lvl3pPr>
            <a:lvl4pPr lvl="3" algn="ctr" rtl="0">
              <a:spcBef>
                <a:spcPts val="0"/>
              </a:spcBef>
              <a:spcAft>
                <a:spcPts val="0"/>
              </a:spcAft>
              <a:buClr>
                <a:schemeClr val="lt1"/>
              </a:buClr>
              <a:buSzPts val="4200"/>
              <a:buNone/>
              <a:defRPr sz="4200" b="1">
                <a:solidFill>
                  <a:schemeClr val="lt1"/>
                </a:solidFill>
              </a:defRPr>
            </a:lvl4pPr>
            <a:lvl5pPr lvl="4" algn="ctr" rtl="0">
              <a:spcBef>
                <a:spcPts val="0"/>
              </a:spcBef>
              <a:spcAft>
                <a:spcPts val="0"/>
              </a:spcAft>
              <a:buClr>
                <a:schemeClr val="lt1"/>
              </a:buClr>
              <a:buSzPts val="4200"/>
              <a:buNone/>
              <a:defRPr sz="4200" b="1">
                <a:solidFill>
                  <a:schemeClr val="lt1"/>
                </a:solidFill>
              </a:defRPr>
            </a:lvl5pPr>
            <a:lvl6pPr lvl="5" algn="ctr" rtl="0">
              <a:spcBef>
                <a:spcPts val="0"/>
              </a:spcBef>
              <a:spcAft>
                <a:spcPts val="0"/>
              </a:spcAft>
              <a:buClr>
                <a:schemeClr val="lt1"/>
              </a:buClr>
              <a:buSzPts val="4200"/>
              <a:buNone/>
              <a:defRPr sz="4200" b="1">
                <a:solidFill>
                  <a:schemeClr val="lt1"/>
                </a:solidFill>
              </a:defRPr>
            </a:lvl6pPr>
            <a:lvl7pPr lvl="6" algn="ctr" rtl="0">
              <a:spcBef>
                <a:spcPts val="0"/>
              </a:spcBef>
              <a:spcAft>
                <a:spcPts val="0"/>
              </a:spcAft>
              <a:buClr>
                <a:schemeClr val="lt1"/>
              </a:buClr>
              <a:buSzPts val="4200"/>
              <a:buNone/>
              <a:defRPr sz="4200" b="1">
                <a:solidFill>
                  <a:schemeClr val="lt1"/>
                </a:solidFill>
              </a:defRPr>
            </a:lvl7pPr>
            <a:lvl8pPr lvl="7" algn="ctr" rtl="0">
              <a:spcBef>
                <a:spcPts val="0"/>
              </a:spcBef>
              <a:spcAft>
                <a:spcPts val="0"/>
              </a:spcAft>
              <a:buClr>
                <a:schemeClr val="lt1"/>
              </a:buClr>
              <a:buSzPts val="4200"/>
              <a:buNone/>
              <a:defRPr sz="4200" b="1">
                <a:solidFill>
                  <a:schemeClr val="lt1"/>
                </a:solidFill>
              </a:defRPr>
            </a:lvl8pPr>
            <a:lvl9pPr lvl="8" algn="ctr" rtl="0">
              <a:spcBef>
                <a:spcPts val="0"/>
              </a:spcBef>
              <a:spcAft>
                <a:spcPts val="0"/>
              </a:spcAft>
              <a:buClr>
                <a:schemeClr val="lt1"/>
              </a:buClr>
              <a:buSzPts val="4200"/>
              <a:buNone/>
              <a:defRPr sz="4200" b="1">
                <a:solidFill>
                  <a:schemeClr val="lt1"/>
                </a:solidFill>
              </a:defRPr>
            </a:lvl9pPr>
          </a:lstStyle>
          <a:p>
            <a:endParaRPr/>
          </a:p>
        </p:txBody>
      </p:sp>
      <p:sp>
        <p:nvSpPr>
          <p:cNvPr id="31" name="Google Shape;31;p4"/>
          <p:cNvSpPr/>
          <p:nvPr/>
        </p:nvSpPr>
        <p:spPr>
          <a:xfrm>
            <a:off x="3788350" y="2385325"/>
            <a:ext cx="3520500" cy="3528300"/>
          </a:xfrm>
          <a:prstGeom prst="ellipse">
            <a:avLst/>
          </a:prstGeom>
          <a:noFill/>
          <a:ln w="1143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0" y="13425"/>
            <a:ext cx="5522400" cy="8572500"/>
          </a:xfrm>
          <a:prstGeom prst="round2DiagRect">
            <a:avLst>
              <a:gd name="adj1" fmla="val 40389"/>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4"/>
          <p:cNvPicPr preferRelativeResize="0"/>
          <p:nvPr/>
        </p:nvPicPr>
        <p:blipFill>
          <a:blip r:embed="rId4">
            <a:alphaModFix/>
          </a:blip>
          <a:stretch>
            <a:fillRect/>
          </a:stretch>
        </p:blipFill>
        <p:spPr>
          <a:xfrm>
            <a:off x="4264300" y="2865175"/>
            <a:ext cx="2568600" cy="2568600"/>
          </a:xfrm>
          <a:prstGeom prst="ellipse">
            <a:avLst/>
          </a:prstGeom>
          <a:noFill/>
          <a:ln w="76200" cap="flat" cmpd="sng">
            <a:solidFill>
              <a:schemeClr val="lt1"/>
            </a:solidFill>
            <a:prstDash val="solid"/>
            <a:round/>
            <a:headEnd type="none" w="sm" len="sm"/>
            <a:tailEnd type="none" w="sm" len="sm"/>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8 proportion with side focus">
  <p:cSld name="SECTION_HEADER_1">
    <p:spTree>
      <p:nvGrpSpPr>
        <p:cNvPr id="1" name="Shape 34"/>
        <p:cNvGrpSpPr/>
        <p:nvPr/>
      </p:nvGrpSpPr>
      <p:grpSpPr>
        <a:xfrm>
          <a:off x="0" y="0"/>
          <a:ext cx="0" cy="0"/>
          <a:chOff x="0" y="0"/>
          <a:chExt cx="0" cy="0"/>
        </a:xfrm>
      </p:grpSpPr>
      <p:sp>
        <p:nvSpPr>
          <p:cNvPr id="35" name="Google Shape;35;p5"/>
          <p:cNvSpPr/>
          <p:nvPr/>
        </p:nvSpPr>
        <p:spPr>
          <a:xfrm flipH="1">
            <a:off x="5522400" y="0"/>
            <a:ext cx="9717600" cy="8572500"/>
          </a:xfrm>
          <a:prstGeom prst="round2DiagRect">
            <a:avLst>
              <a:gd name="adj1" fmla="val 26524"/>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3407825" y="-2259950"/>
            <a:ext cx="9065700" cy="9293700"/>
          </a:xfrm>
          <a:prstGeom prst="ellipse">
            <a:avLst/>
          </a:prstGeom>
          <a:noFill/>
          <a:ln w="762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Google Shape;37;p5"/>
          <p:cNvPicPr preferRelativeResize="0"/>
          <p:nvPr/>
        </p:nvPicPr>
        <p:blipFill>
          <a:blip r:embed="rId2">
            <a:alphaModFix/>
          </a:blip>
          <a:stretch>
            <a:fillRect/>
          </a:stretch>
        </p:blipFill>
        <p:spPr>
          <a:xfrm>
            <a:off x="8" y="0"/>
            <a:ext cx="2238375" cy="2238375"/>
          </a:xfrm>
          <a:prstGeom prst="rect">
            <a:avLst/>
          </a:prstGeom>
          <a:noFill/>
          <a:ln>
            <a:noFill/>
          </a:ln>
        </p:spPr>
      </p:pic>
      <p:pic>
        <p:nvPicPr>
          <p:cNvPr id="38" name="Google Shape;38;p5"/>
          <p:cNvPicPr preferRelativeResize="0"/>
          <p:nvPr/>
        </p:nvPicPr>
        <p:blipFill>
          <a:blip r:embed="rId2">
            <a:alphaModFix/>
          </a:blip>
          <a:stretch>
            <a:fillRect/>
          </a:stretch>
        </p:blipFill>
        <p:spPr>
          <a:xfrm flipH="1">
            <a:off x="13001633" y="0"/>
            <a:ext cx="2238375" cy="2238375"/>
          </a:xfrm>
          <a:prstGeom prst="rect">
            <a:avLst/>
          </a:prstGeom>
          <a:noFill/>
          <a:ln>
            <a:noFill/>
          </a:ln>
        </p:spPr>
      </p:pic>
      <p:sp>
        <p:nvSpPr>
          <p:cNvPr id="39" name="Google Shape;39;p5"/>
          <p:cNvSpPr txBox="1">
            <a:spLocks noGrp="1"/>
          </p:cNvSpPr>
          <p:nvPr>
            <p:ph type="sldNum" idx="12"/>
          </p:nvPr>
        </p:nvSpPr>
        <p:spPr>
          <a:xfrm>
            <a:off x="14120763" y="7772028"/>
            <a:ext cx="914400" cy="656100"/>
          </a:xfrm>
          <a:prstGeom prst="rect">
            <a:avLst/>
          </a:prstGeom>
        </p:spPr>
        <p:txBody>
          <a:bodyPr spcFirstLastPara="1" wrap="square" lIns="152375" tIns="152375" rIns="152375" bIns="15237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40" name="Google Shape;40;p5"/>
          <p:cNvSpPr/>
          <p:nvPr/>
        </p:nvSpPr>
        <p:spPr>
          <a:xfrm>
            <a:off x="4830125" y="-730400"/>
            <a:ext cx="6221100" cy="6234600"/>
          </a:xfrm>
          <a:prstGeom prst="ellipse">
            <a:avLst/>
          </a:prstGeom>
          <a:noFill/>
          <a:ln w="1143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5430275" y="-214250"/>
            <a:ext cx="5020800" cy="5202300"/>
          </a:xfrm>
          <a:prstGeom prst="ellipse">
            <a:avLst/>
          </a:prstGeom>
          <a:no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0" y="13425"/>
            <a:ext cx="5522400" cy="8572500"/>
          </a:xfrm>
          <a:prstGeom prst="round2DiagRect">
            <a:avLst>
              <a:gd name="adj1" fmla="val 40389"/>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 name="Google Shape;43;p5"/>
          <p:cNvPicPr preferRelativeResize="0"/>
          <p:nvPr/>
        </p:nvPicPr>
        <p:blipFill>
          <a:blip r:embed="rId3">
            <a:alphaModFix/>
          </a:blip>
          <a:stretch>
            <a:fillRect/>
          </a:stretch>
        </p:blipFill>
        <p:spPr>
          <a:xfrm>
            <a:off x="3270533" y="6315075"/>
            <a:ext cx="4495800" cy="2257425"/>
          </a:xfrm>
          <a:prstGeom prst="rect">
            <a:avLst/>
          </a:prstGeom>
          <a:noFill/>
          <a:ln>
            <a:noFill/>
          </a:ln>
        </p:spPr>
      </p:pic>
      <p:sp>
        <p:nvSpPr>
          <p:cNvPr id="44" name="Google Shape;44;p5"/>
          <p:cNvSpPr/>
          <p:nvPr/>
        </p:nvSpPr>
        <p:spPr>
          <a:xfrm>
            <a:off x="6550025" y="996250"/>
            <a:ext cx="2781300" cy="2781300"/>
          </a:xfrm>
          <a:prstGeom prst="ellipse">
            <a:avLst/>
          </a:prstGeom>
          <a:noFill/>
          <a:ln w="762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txBox="1">
            <a:spLocks noGrp="1"/>
          </p:cNvSpPr>
          <p:nvPr>
            <p:ph type="ctrTitle"/>
          </p:nvPr>
        </p:nvSpPr>
        <p:spPr>
          <a:xfrm>
            <a:off x="941550" y="2582450"/>
            <a:ext cx="3705300" cy="1683600"/>
          </a:xfrm>
          <a:prstGeom prst="rect">
            <a:avLst/>
          </a:prstGeom>
        </p:spPr>
        <p:txBody>
          <a:bodyPr spcFirstLastPara="1" wrap="square" lIns="152375" tIns="152375" rIns="152375" bIns="152375" anchor="b" anchorCtr="0">
            <a:spAutoFit/>
          </a:bodyPr>
          <a:lstStyle>
            <a:lvl1pPr lvl="0" rtl="0">
              <a:spcBef>
                <a:spcPts val="0"/>
              </a:spcBef>
              <a:spcAft>
                <a:spcPts val="0"/>
              </a:spcAft>
              <a:buSzPts val="4800"/>
              <a:buNone/>
              <a:defRPr sz="4800" b="1"/>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endParaRPr/>
          </a:p>
        </p:txBody>
      </p:sp>
      <p:sp>
        <p:nvSpPr>
          <p:cNvPr id="46" name="Google Shape;46;p5"/>
          <p:cNvSpPr txBox="1">
            <a:spLocks noGrp="1"/>
          </p:cNvSpPr>
          <p:nvPr>
            <p:ph type="subTitle" idx="1"/>
          </p:nvPr>
        </p:nvSpPr>
        <p:spPr>
          <a:xfrm>
            <a:off x="941550" y="4145350"/>
            <a:ext cx="3705300" cy="842700"/>
          </a:xfrm>
          <a:prstGeom prst="rect">
            <a:avLst/>
          </a:prstGeom>
        </p:spPr>
        <p:txBody>
          <a:bodyPr spcFirstLastPara="1" wrap="square" lIns="152375" tIns="152375" rIns="152375" bIns="152375" anchor="t" anchorCtr="0">
            <a:spAutoFit/>
          </a:bodyPr>
          <a:lstStyle>
            <a:lvl1pPr lvl="0" rtl="0">
              <a:lnSpc>
                <a:spcPct val="100000"/>
              </a:lnSpc>
              <a:spcBef>
                <a:spcPts val="0"/>
              </a:spcBef>
              <a:spcAft>
                <a:spcPts val="0"/>
              </a:spcAft>
              <a:buSzPts val="3600"/>
              <a:buNone/>
              <a:defRPr sz="3600"/>
            </a:lvl1pPr>
            <a:lvl2pPr lvl="1" rtl="0">
              <a:lnSpc>
                <a:spcPct val="100000"/>
              </a:lnSpc>
              <a:spcBef>
                <a:spcPts val="0"/>
              </a:spcBef>
              <a:spcAft>
                <a:spcPts val="0"/>
              </a:spcAft>
              <a:buSzPts val="4300"/>
              <a:buNone/>
              <a:defRPr sz="4300" b="1"/>
            </a:lvl2pPr>
            <a:lvl3pPr lvl="2" rtl="0">
              <a:lnSpc>
                <a:spcPct val="100000"/>
              </a:lnSpc>
              <a:spcBef>
                <a:spcPts val="0"/>
              </a:spcBef>
              <a:spcAft>
                <a:spcPts val="0"/>
              </a:spcAft>
              <a:buSzPts val="4300"/>
              <a:buNone/>
              <a:defRPr sz="4300" b="1"/>
            </a:lvl3pPr>
            <a:lvl4pPr lvl="3" rtl="0">
              <a:lnSpc>
                <a:spcPct val="100000"/>
              </a:lnSpc>
              <a:spcBef>
                <a:spcPts val="0"/>
              </a:spcBef>
              <a:spcAft>
                <a:spcPts val="0"/>
              </a:spcAft>
              <a:buSzPts val="4300"/>
              <a:buNone/>
              <a:defRPr sz="4300" b="1"/>
            </a:lvl4pPr>
            <a:lvl5pPr lvl="4" rtl="0">
              <a:lnSpc>
                <a:spcPct val="100000"/>
              </a:lnSpc>
              <a:spcBef>
                <a:spcPts val="0"/>
              </a:spcBef>
              <a:spcAft>
                <a:spcPts val="0"/>
              </a:spcAft>
              <a:buSzPts val="4300"/>
              <a:buNone/>
              <a:defRPr sz="4300" b="1"/>
            </a:lvl5pPr>
            <a:lvl6pPr lvl="5" rtl="0">
              <a:lnSpc>
                <a:spcPct val="100000"/>
              </a:lnSpc>
              <a:spcBef>
                <a:spcPts val="0"/>
              </a:spcBef>
              <a:spcAft>
                <a:spcPts val="0"/>
              </a:spcAft>
              <a:buSzPts val="4300"/>
              <a:buNone/>
              <a:defRPr sz="4300" b="1"/>
            </a:lvl6pPr>
            <a:lvl7pPr lvl="6" rtl="0">
              <a:lnSpc>
                <a:spcPct val="100000"/>
              </a:lnSpc>
              <a:spcBef>
                <a:spcPts val="0"/>
              </a:spcBef>
              <a:spcAft>
                <a:spcPts val="0"/>
              </a:spcAft>
              <a:buSzPts val="4300"/>
              <a:buNone/>
              <a:defRPr sz="4300" b="1"/>
            </a:lvl7pPr>
            <a:lvl8pPr lvl="7" rtl="0">
              <a:lnSpc>
                <a:spcPct val="100000"/>
              </a:lnSpc>
              <a:spcBef>
                <a:spcPts val="0"/>
              </a:spcBef>
              <a:spcAft>
                <a:spcPts val="0"/>
              </a:spcAft>
              <a:buSzPts val="4300"/>
              <a:buNone/>
              <a:defRPr sz="4300" b="1"/>
            </a:lvl8pPr>
            <a:lvl9pPr lvl="8" rtl="0">
              <a:lnSpc>
                <a:spcPct val="100000"/>
              </a:lnSpc>
              <a:spcBef>
                <a:spcPts val="0"/>
              </a:spcBef>
              <a:spcAft>
                <a:spcPts val="0"/>
              </a:spcAft>
              <a:buSzPts val="4300"/>
              <a:buNone/>
              <a:defRPr sz="4300" b="1"/>
            </a:lvl9pPr>
          </a:lstStyle>
          <a:p>
            <a:endParaRPr/>
          </a:p>
        </p:txBody>
      </p:sp>
      <p:sp>
        <p:nvSpPr>
          <p:cNvPr id="47" name="Google Shape;47;p5"/>
          <p:cNvSpPr txBox="1">
            <a:spLocks noGrp="1"/>
          </p:cNvSpPr>
          <p:nvPr>
            <p:ph type="body" idx="2"/>
          </p:nvPr>
        </p:nvSpPr>
        <p:spPr>
          <a:xfrm>
            <a:off x="9540875" y="3505448"/>
            <a:ext cx="5097600" cy="3528300"/>
          </a:xfrm>
          <a:prstGeom prst="rect">
            <a:avLst/>
          </a:prstGeom>
        </p:spPr>
        <p:txBody>
          <a:bodyPr spcFirstLastPara="1" wrap="square" lIns="152375" tIns="152375" rIns="152375" bIns="152375" anchor="t" anchorCtr="0">
            <a:normAutofit/>
          </a:bodyPr>
          <a:lstStyle>
            <a:lvl1pPr marL="457200" lvl="0" indent="-374650" rtl="0">
              <a:spcBef>
                <a:spcPts val="0"/>
              </a:spcBef>
              <a:spcAft>
                <a:spcPts val="0"/>
              </a:spcAft>
              <a:buSzPts val="2300"/>
              <a:buChar char="●"/>
              <a:defRPr sz="23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8" name="Google Shape;48;p5"/>
          <p:cNvSpPr txBox="1">
            <a:spLocks noGrp="1"/>
          </p:cNvSpPr>
          <p:nvPr>
            <p:ph type="title" idx="3"/>
          </p:nvPr>
        </p:nvSpPr>
        <p:spPr>
          <a:xfrm>
            <a:off x="9633398" y="1723450"/>
            <a:ext cx="4336800" cy="744900"/>
          </a:xfrm>
          <a:prstGeom prst="rect">
            <a:avLst/>
          </a:prstGeom>
        </p:spPr>
        <p:txBody>
          <a:bodyPr spcFirstLastPara="1" wrap="square" lIns="152375" tIns="152375" rIns="152375" bIns="152375" anchor="t" anchorCtr="0">
            <a:normAutofit/>
          </a:bodyPr>
          <a:lstStyle>
            <a:lvl1pPr lvl="0" rtl="0">
              <a:spcBef>
                <a:spcPts val="0"/>
              </a:spcBef>
              <a:spcAft>
                <a:spcPts val="0"/>
              </a:spcAft>
              <a:buSzPts val="4200"/>
              <a:buNone/>
              <a:defRPr sz="4200" b="1"/>
            </a:lvl1pPr>
            <a:lvl2pPr lvl="1" algn="ctr" rtl="0">
              <a:spcBef>
                <a:spcPts val="0"/>
              </a:spcBef>
              <a:spcAft>
                <a:spcPts val="0"/>
              </a:spcAft>
              <a:buClr>
                <a:schemeClr val="lt1"/>
              </a:buClr>
              <a:buSzPts val="4200"/>
              <a:buNone/>
              <a:defRPr sz="4200" b="1">
                <a:solidFill>
                  <a:schemeClr val="lt1"/>
                </a:solidFill>
              </a:defRPr>
            </a:lvl2pPr>
            <a:lvl3pPr lvl="2" algn="ctr" rtl="0">
              <a:spcBef>
                <a:spcPts val="0"/>
              </a:spcBef>
              <a:spcAft>
                <a:spcPts val="0"/>
              </a:spcAft>
              <a:buClr>
                <a:schemeClr val="lt1"/>
              </a:buClr>
              <a:buSzPts val="4200"/>
              <a:buNone/>
              <a:defRPr sz="4200" b="1">
                <a:solidFill>
                  <a:schemeClr val="lt1"/>
                </a:solidFill>
              </a:defRPr>
            </a:lvl3pPr>
            <a:lvl4pPr lvl="3" algn="ctr" rtl="0">
              <a:spcBef>
                <a:spcPts val="0"/>
              </a:spcBef>
              <a:spcAft>
                <a:spcPts val="0"/>
              </a:spcAft>
              <a:buClr>
                <a:schemeClr val="lt1"/>
              </a:buClr>
              <a:buSzPts val="4200"/>
              <a:buNone/>
              <a:defRPr sz="4200" b="1">
                <a:solidFill>
                  <a:schemeClr val="lt1"/>
                </a:solidFill>
              </a:defRPr>
            </a:lvl4pPr>
            <a:lvl5pPr lvl="4" algn="ctr" rtl="0">
              <a:spcBef>
                <a:spcPts val="0"/>
              </a:spcBef>
              <a:spcAft>
                <a:spcPts val="0"/>
              </a:spcAft>
              <a:buClr>
                <a:schemeClr val="lt1"/>
              </a:buClr>
              <a:buSzPts val="4200"/>
              <a:buNone/>
              <a:defRPr sz="4200" b="1">
                <a:solidFill>
                  <a:schemeClr val="lt1"/>
                </a:solidFill>
              </a:defRPr>
            </a:lvl5pPr>
            <a:lvl6pPr lvl="5" algn="ctr" rtl="0">
              <a:spcBef>
                <a:spcPts val="0"/>
              </a:spcBef>
              <a:spcAft>
                <a:spcPts val="0"/>
              </a:spcAft>
              <a:buClr>
                <a:schemeClr val="lt1"/>
              </a:buClr>
              <a:buSzPts val="4200"/>
              <a:buNone/>
              <a:defRPr sz="4200" b="1">
                <a:solidFill>
                  <a:schemeClr val="lt1"/>
                </a:solidFill>
              </a:defRPr>
            </a:lvl6pPr>
            <a:lvl7pPr lvl="6" algn="ctr" rtl="0">
              <a:spcBef>
                <a:spcPts val="0"/>
              </a:spcBef>
              <a:spcAft>
                <a:spcPts val="0"/>
              </a:spcAft>
              <a:buClr>
                <a:schemeClr val="lt1"/>
              </a:buClr>
              <a:buSzPts val="4200"/>
              <a:buNone/>
              <a:defRPr sz="4200" b="1">
                <a:solidFill>
                  <a:schemeClr val="lt1"/>
                </a:solidFill>
              </a:defRPr>
            </a:lvl7pPr>
            <a:lvl8pPr lvl="7" algn="ctr" rtl="0">
              <a:spcBef>
                <a:spcPts val="0"/>
              </a:spcBef>
              <a:spcAft>
                <a:spcPts val="0"/>
              </a:spcAft>
              <a:buClr>
                <a:schemeClr val="lt1"/>
              </a:buClr>
              <a:buSzPts val="4200"/>
              <a:buNone/>
              <a:defRPr sz="4200" b="1">
                <a:solidFill>
                  <a:schemeClr val="lt1"/>
                </a:solidFill>
              </a:defRPr>
            </a:lvl8pPr>
            <a:lvl9pPr lvl="8" algn="ctr" rtl="0">
              <a:spcBef>
                <a:spcPts val="0"/>
              </a:spcBef>
              <a:spcAft>
                <a:spcPts val="0"/>
              </a:spcAft>
              <a:buClr>
                <a:schemeClr val="lt1"/>
              </a:buClr>
              <a:buSzPts val="4200"/>
              <a:buNone/>
              <a:defRPr sz="4200" b="1">
                <a:solidFill>
                  <a:schemeClr val="lt1"/>
                </a:solidFill>
              </a:defRPr>
            </a:lvl9pPr>
          </a:lstStyle>
          <a:p>
            <a:endParaRPr/>
          </a:p>
        </p:txBody>
      </p:sp>
      <p:pic>
        <p:nvPicPr>
          <p:cNvPr id="49" name="Google Shape;49;p5"/>
          <p:cNvPicPr preferRelativeResize="0"/>
          <p:nvPr/>
        </p:nvPicPr>
        <p:blipFill>
          <a:blip r:embed="rId4">
            <a:alphaModFix/>
          </a:blip>
          <a:stretch>
            <a:fillRect/>
          </a:stretch>
        </p:blipFill>
        <p:spPr>
          <a:xfrm>
            <a:off x="6869675" y="1315900"/>
            <a:ext cx="2142000" cy="2142000"/>
          </a:xfrm>
          <a:prstGeom prst="ellipse">
            <a:avLst/>
          </a:prstGeom>
          <a:noFill/>
          <a:ln w="76200" cap="flat" cmpd="sng">
            <a:solidFill>
              <a:schemeClr val="lt1"/>
            </a:solidFill>
            <a:prstDash val="solid"/>
            <a:round/>
            <a:headEnd type="none" w="sm" len="sm"/>
            <a:tailEnd type="none" w="sm" len="sm"/>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ull width blank" type="tx">
  <p:cSld name="TITLE_AND_BODY">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519500" y="966208"/>
            <a:ext cx="14201100" cy="954600"/>
          </a:xfrm>
          <a:prstGeom prst="rect">
            <a:avLst/>
          </a:prstGeom>
        </p:spPr>
        <p:txBody>
          <a:bodyPr spcFirstLastPara="1" wrap="square" lIns="152375" tIns="152375" rIns="152375" bIns="152375" anchor="t" anchorCtr="0">
            <a:spAutoFit/>
          </a:bodyPr>
          <a:lstStyle>
            <a:lvl1pPr lvl="0" algn="ctr">
              <a:spcBef>
                <a:spcPts val="0"/>
              </a:spcBef>
              <a:spcAft>
                <a:spcPts val="0"/>
              </a:spcAft>
              <a:buSzPts val="4200"/>
              <a:buNone/>
              <a:defRPr sz="4200" b="1"/>
            </a:lvl1pPr>
            <a:lvl2pPr lvl="1">
              <a:spcBef>
                <a:spcPts val="0"/>
              </a:spcBef>
              <a:spcAft>
                <a:spcPts val="0"/>
              </a:spcAft>
              <a:buSzPts val="4200"/>
              <a:buNone/>
              <a:defRPr sz="4200" b="1"/>
            </a:lvl2pPr>
            <a:lvl3pPr lvl="2">
              <a:spcBef>
                <a:spcPts val="0"/>
              </a:spcBef>
              <a:spcAft>
                <a:spcPts val="0"/>
              </a:spcAft>
              <a:buSzPts val="4200"/>
              <a:buNone/>
              <a:defRPr sz="4200" b="1"/>
            </a:lvl3pPr>
            <a:lvl4pPr lvl="3">
              <a:spcBef>
                <a:spcPts val="0"/>
              </a:spcBef>
              <a:spcAft>
                <a:spcPts val="0"/>
              </a:spcAft>
              <a:buSzPts val="4200"/>
              <a:buNone/>
              <a:defRPr sz="4200" b="1"/>
            </a:lvl4pPr>
            <a:lvl5pPr lvl="4">
              <a:spcBef>
                <a:spcPts val="0"/>
              </a:spcBef>
              <a:spcAft>
                <a:spcPts val="0"/>
              </a:spcAft>
              <a:buSzPts val="4200"/>
              <a:buNone/>
              <a:defRPr sz="4200" b="1"/>
            </a:lvl5pPr>
            <a:lvl6pPr lvl="5">
              <a:spcBef>
                <a:spcPts val="0"/>
              </a:spcBef>
              <a:spcAft>
                <a:spcPts val="0"/>
              </a:spcAft>
              <a:buSzPts val="4200"/>
              <a:buNone/>
              <a:defRPr sz="4200" b="1"/>
            </a:lvl6pPr>
            <a:lvl7pPr lvl="6">
              <a:spcBef>
                <a:spcPts val="0"/>
              </a:spcBef>
              <a:spcAft>
                <a:spcPts val="0"/>
              </a:spcAft>
              <a:buSzPts val="4200"/>
              <a:buNone/>
              <a:defRPr sz="4200" b="1"/>
            </a:lvl7pPr>
            <a:lvl8pPr lvl="7">
              <a:spcBef>
                <a:spcPts val="0"/>
              </a:spcBef>
              <a:spcAft>
                <a:spcPts val="0"/>
              </a:spcAft>
              <a:buSzPts val="4200"/>
              <a:buNone/>
              <a:defRPr sz="4200" b="1"/>
            </a:lvl8pPr>
            <a:lvl9pPr lvl="8">
              <a:spcBef>
                <a:spcPts val="0"/>
              </a:spcBef>
              <a:spcAft>
                <a:spcPts val="0"/>
              </a:spcAft>
              <a:buSzPts val="4200"/>
              <a:buNone/>
              <a:defRPr sz="4200" b="1"/>
            </a:lvl9pPr>
          </a:lstStyle>
          <a:p>
            <a:endParaRPr/>
          </a:p>
        </p:txBody>
      </p:sp>
      <p:sp>
        <p:nvSpPr>
          <p:cNvPr id="52" name="Google Shape;52;p6"/>
          <p:cNvSpPr txBox="1">
            <a:spLocks noGrp="1"/>
          </p:cNvSpPr>
          <p:nvPr>
            <p:ph type="sldNum" idx="12"/>
          </p:nvPr>
        </p:nvSpPr>
        <p:spPr>
          <a:xfrm>
            <a:off x="14120763" y="7772028"/>
            <a:ext cx="914400" cy="656100"/>
          </a:xfrm>
          <a:prstGeom prst="rect">
            <a:avLst/>
          </a:prstGeom>
        </p:spPr>
        <p:txBody>
          <a:bodyPr spcFirstLastPara="1" wrap="square" lIns="152375" tIns="152375" rIns="152375" bIns="152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pic>
        <p:nvPicPr>
          <p:cNvPr id="53" name="Google Shape;53;p6"/>
          <p:cNvPicPr preferRelativeResize="0"/>
          <p:nvPr/>
        </p:nvPicPr>
        <p:blipFill>
          <a:blip r:embed="rId2">
            <a:alphaModFix/>
          </a:blip>
          <a:stretch>
            <a:fillRect/>
          </a:stretch>
        </p:blipFill>
        <p:spPr>
          <a:xfrm>
            <a:off x="8" y="0"/>
            <a:ext cx="2238375" cy="2238375"/>
          </a:xfrm>
          <a:prstGeom prst="rect">
            <a:avLst/>
          </a:prstGeom>
          <a:noFill/>
          <a:ln>
            <a:noFill/>
          </a:ln>
        </p:spPr>
      </p:pic>
      <p:pic>
        <p:nvPicPr>
          <p:cNvPr id="54" name="Google Shape;54;p6"/>
          <p:cNvPicPr preferRelativeResize="0"/>
          <p:nvPr/>
        </p:nvPicPr>
        <p:blipFill>
          <a:blip r:embed="rId2">
            <a:alphaModFix/>
          </a:blip>
          <a:stretch>
            <a:fillRect/>
          </a:stretch>
        </p:blipFill>
        <p:spPr>
          <a:xfrm rot="10800000">
            <a:off x="13001633" y="6334125"/>
            <a:ext cx="2238375" cy="2238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6 Proportion - Title and two columns" type="twoColTx">
  <p:cSld name="TITLE_AND_TWO_COLUMNS">
    <p:spTree>
      <p:nvGrpSpPr>
        <p:cNvPr id="1" name="Shape 55"/>
        <p:cNvGrpSpPr/>
        <p:nvPr/>
      </p:nvGrpSpPr>
      <p:grpSpPr>
        <a:xfrm>
          <a:off x="0" y="0"/>
          <a:ext cx="0" cy="0"/>
          <a:chOff x="0" y="0"/>
          <a:chExt cx="0" cy="0"/>
        </a:xfrm>
      </p:grpSpPr>
      <p:sp>
        <p:nvSpPr>
          <p:cNvPr id="56" name="Google Shape;56;p7"/>
          <p:cNvSpPr/>
          <p:nvPr/>
        </p:nvSpPr>
        <p:spPr>
          <a:xfrm>
            <a:off x="0" y="0"/>
            <a:ext cx="7620000" cy="857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2776250" y="-1817075"/>
            <a:ext cx="9261000" cy="9261000"/>
          </a:xfrm>
          <a:prstGeom prst="ellipse">
            <a:avLst/>
          </a:prstGeom>
          <a:noFill/>
          <a:ln w="381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550900" y="1480850"/>
            <a:ext cx="2606700" cy="2606700"/>
          </a:xfrm>
          <a:prstGeom prst="ellipse">
            <a:avLst/>
          </a:prstGeom>
          <a:noFill/>
          <a:ln w="762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550900" y="1510075"/>
            <a:ext cx="2606700" cy="2606700"/>
          </a:xfrm>
          <a:prstGeom prst="ellipse">
            <a:avLst/>
          </a:prstGeom>
          <a:noFill/>
          <a:ln w="762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732200" y="226975"/>
            <a:ext cx="5172900" cy="51729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732200" y="226975"/>
            <a:ext cx="5172900" cy="51729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1236150" y="-276975"/>
            <a:ext cx="6180900" cy="6180900"/>
          </a:xfrm>
          <a:prstGeom prst="ellipse">
            <a:avLst/>
          </a:prstGeom>
          <a:noFill/>
          <a:ln w="1143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txBox="1">
            <a:spLocks noGrp="1"/>
          </p:cNvSpPr>
          <p:nvPr>
            <p:ph type="body" idx="1"/>
          </p:nvPr>
        </p:nvSpPr>
        <p:spPr>
          <a:xfrm>
            <a:off x="550900" y="3856547"/>
            <a:ext cx="6666600" cy="3528300"/>
          </a:xfrm>
          <a:prstGeom prst="rect">
            <a:avLst/>
          </a:prstGeom>
        </p:spPr>
        <p:txBody>
          <a:bodyPr spcFirstLastPara="1" wrap="square" lIns="152375" tIns="152375" rIns="152375" bIns="152375" anchor="t" anchorCtr="0">
            <a:normAutofit/>
          </a:bodyPr>
          <a:lstStyle>
            <a:lvl1pPr marL="457200" lvl="0" indent="-374650">
              <a:spcBef>
                <a:spcPts val="0"/>
              </a:spcBef>
              <a:spcAft>
                <a:spcPts val="0"/>
              </a:spcAft>
              <a:buSzPts val="2300"/>
              <a:buChar char="●"/>
              <a:defRPr sz="23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64" name="Google Shape;64;p7"/>
          <p:cNvSpPr txBox="1">
            <a:spLocks noGrp="1"/>
          </p:cNvSpPr>
          <p:nvPr>
            <p:ph type="sldNum" idx="12"/>
          </p:nvPr>
        </p:nvSpPr>
        <p:spPr>
          <a:xfrm>
            <a:off x="14120763" y="7772028"/>
            <a:ext cx="914400" cy="656100"/>
          </a:xfrm>
          <a:prstGeom prst="rect">
            <a:avLst/>
          </a:prstGeom>
        </p:spPr>
        <p:txBody>
          <a:bodyPr spcFirstLastPara="1" wrap="square" lIns="152375" tIns="152375" rIns="152375" bIns="152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65" name="Google Shape;65;p7"/>
          <p:cNvSpPr/>
          <p:nvPr/>
        </p:nvSpPr>
        <p:spPr>
          <a:xfrm>
            <a:off x="-50" y="0"/>
            <a:ext cx="15240000" cy="1238700"/>
          </a:xfrm>
          <a:prstGeom prst="rect">
            <a:avLst/>
          </a:prstGeom>
          <a:solidFill>
            <a:srgbClr val="009A7A"/>
          </a:solidFill>
          <a:ln w="28575" cap="flat" cmpd="sng">
            <a:solidFill>
              <a:srgbClr val="009A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txBox="1">
            <a:spLocks noGrp="1"/>
          </p:cNvSpPr>
          <p:nvPr>
            <p:ph type="title"/>
          </p:nvPr>
        </p:nvSpPr>
        <p:spPr>
          <a:xfrm>
            <a:off x="519500" y="360308"/>
            <a:ext cx="14201100" cy="954600"/>
          </a:xfrm>
          <a:prstGeom prst="rect">
            <a:avLst/>
          </a:prstGeom>
        </p:spPr>
        <p:txBody>
          <a:bodyPr spcFirstLastPara="1" wrap="square" lIns="152375" tIns="152375" rIns="152375" bIns="152375" anchor="t" anchorCtr="0">
            <a:normAutofit/>
          </a:bodyPr>
          <a:lstStyle>
            <a:lvl1pPr lvl="0" algn="ctr">
              <a:spcBef>
                <a:spcPts val="0"/>
              </a:spcBef>
              <a:spcAft>
                <a:spcPts val="0"/>
              </a:spcAft>
              <a:buClr>
                <a:schemeClr val="lt1"/>
              </a:buClr>
              <a:buSzPts val="4200"/>
              <a:buNone/>
              <a:defRPr sz="4200" b="1">
                <a:solidFill>
                  <a:schemeClr val="lt1"/>
                </a:solidFill>
              </a:defRPr>
            </a:lvl1pPr>
            <a:lvl2pPr lvl="1" algn="ctr">
              <a:spcBef>
                <a:spcPts val="0"/>
              </a:spcBef>
              <a:spcAft>
                <a:spcPts val="0"/>
              </a:spcAft>
              <a:buClr>
                <a:schemeClr val="lt1"/>
              </a:buClr>
              <a:buSzPts val="4200"/>
              <a:buNone/>
              <a:defRPr sz="4200" b="1">
                <a:solidFill>
                  <a:schemeClr val="lt1"/>
                </a:solidFill>
              </a:defRPr>
            </a:lvl2pPr>
            <a:lvl3pPr lvl="2" algn="ctr">
              <a:spcBef>
                <a:spcPts val="0"/>
              </a:spcBef>
              <a:spcAft>
                <a:spcPts val="0"/>
              </a:spcAft>
              <a:buClr>
                <a:schemeClr val="lt1"/>
              </a:buClr>
              <a:buSzPts val="4200"/>
              <a:buNone/>
              <a:defRPr sz="4200" b="1">
                <a:solidFill>
                  <a:schemeClr val="lt1"/>
                </a:solidFill>
              </a:defRPr>
            </a:lvl3pPr>
            <a:lvl4pPr lvl="3" algn="ctr">
              <a:spcBef>
                <a:spcPts val="0"/>
              </a:spcBef>
              <a:spcAft>
                <a:spcPts val="0"/>
              </a:spcAft>
              <a:buClr>
                <a:schemeClr val="lt1"/>
              </a:buClr>
              <a:buSzPts val="4200"/>
              <a:buNone/>
              <a:defRPr sz="4200" b="1">
                <a:solidFill>
                  <a:schemeClr val="lt1"/>
                </a:solidFill>
              </a:defRPr>
            </a:lvl4pPr>
            <a:lvl5pPr lvl="4" algn="ctr">
              <a:spcBef>
                <a:spcPts val="0"/>
              </a:spcBef>
              <a:spcAft>
                <a:spcPts val="0"/>
              </a:spcAft>
              <a:buClr>
                <a:schemeClr val="lt1"/>
              </a:buClr>
              <a:buSzPts val="4200"/>
              <a:buNone/>
              <a:defRPr sz="4200" b="1">
                <a:solidFill>
                  <a:schemeClr val="lt1"/>
                </a:solidFill>
              </a:defRPr>
            </a:lvl5pPr>
            <a:lvl6pPr lvl="5" algn="ctr">
              <a:spcBef>
                <a:spcPts val="0"/>
              </a:spcBef>
              <a:spcAft>
                <a:spcPts val="0"/>
              </a:spcAft>
              <a:buClr>
                <a:schemeClr val="lt1"/>
              </a:buClr>
              <a:buSzPts val="4200"/>
              <a:buNone/>
              <a:defRPr sz="4200" b="1">
                <a:solidFill>
                  <a:schemeClr val="lt1"/>
                </a:solidFill>
              </a:defRPr>
            </a:lvl6pPr>
            <a:lvl7pPr lvl="6" algn="ctr">
              <a:spcBef>
                <a:spcPts val="0"/>
              </a:spcBef>
              <a:spcAft>
                <a:spcPts val="0"/>
              </a:spcAft>
              <a:buClr>
                <a:schemeClr val="lt1"/>
              </a:buClr>
              <a:buSzPts val="4200"/>
              <a:buNone/>
              <a:defRPr sz="4200" b="1">
                <a:solidFill>
                  <a:schemeClr val="lt1"/>
                </a:solidFill>
              </a:defRPr>
            </a:lvl7pPr>
            <a:lvl8pPr lvl="7" algn="ctr">
              <a:spcBef>
                <a:spcPts val="0"/>
              </a:spcBef>
              <a:spcAft>
                <a:spcPts val="0"/>
              </a:spcAft>
              <a:buClr>
                <a:schemeClr val="lt1"/>
              </a:buClr>
              <a:buSzPts val="4200"/>
              <a:buNone/>
              <a:defRPr sz="4200" b="1">
                <a:solidFill>
                  <a:schemeClr val="lt1"/>
                </a:solidFill>
              </a:defRPr>
            </a:lvl8pPr>
            <a:lvl9pPr lvl="8" algn="ctr">
              <a:spcBef>
                <a:spcPts val="0"/>
              </a:spcBef>
              <a:spcAft>
                <a:spcPts val="0"/>
              </a:spcAft>
              <a:buClr>
                <a:schemeClr val="lt1"/>
              </a:buClr>
              <a:buSzPts val="4200"/>
              <a:buNone/>
              <a:defRPr sz="4200" b="1">
                <a:solidFill>
                  <a:schemeClr val="lt1"/>
                </a:solidFill>
              </a:defRPr>
            </a:lvl9pPr>
          </a:lstStyle>
          <a:p>
            <a:endParaRPr/>
          </a:p>
        </p:txBody>
      </p:sp>
      <p:pic>
        <p:nvPicPr>
          <p:cNvPr id="67" name="Google Shape;67;p7"/>
          <p:cNvPicPr preferRelativeResize="0"/>
          <p:nvPr/>
        </p:nvPicPr>
        <p:blipFill>
          <a:blip r:embed="rId2">
            <a:alphaModFix/>
          </a:blip>
          <a:stretch>
            <a:fillRect/>
          </a:stretch>
        </p:blipFill>
        <p:spPr>
          <a:xfrm>
            <a:off x="5372158" y="6315075"/>
            <a:ext cx="4495800" cy="2257425"/>
          </a:xfrm>
          <a:prstGeom prst="rect">
            <a:avLst/>
          </a:prstGeom>
          <a:noFill/>
          <a:ln>
            <a:noFill/>
          </a:ln>
        </p:spPr>
      </p:pic>
      <p:pic>
        <p:nvPicPr>
          <p:cNvPr id="68" name="Google Shape;68;p7"/>
          <p:cNvPicPr preferRelativeResize="0"/>
          <p:nvPr/>
        </p:nvPicPr>
        <p:blipFill>
          <a:blip r:embed="rId2">
            <a:alphaModFix/>
          </a:blip>
          <a:stretch>
            <a:fillRect/>
          </a:stretch>
        </p:blipFill>
        <p:spPr>
          <a:xfrm rot="10800000">
            <a:off x="5372058" y="1238700"/>
            <a:ext cx="4495800" cy="2257425"/>
          </a:xfrm>
          <a:prstGeom prst="rect">
            <a:avLst/>
          </a:prstGeom>
          <a:noFill/>
          <a:ln>
            <a:noFill/>
          </a:ln>
        </p:spPr>
      </p:pic>
      <p:sp>
        <p:nvSpPr>
          <p:cNvPr id="69" name="Google Shape;69;p7"/>
          <p:cNvSpPr txBox="1">
            <a:spLocks noGrp="1"/>
          </p:cNvSpPr>
          <p:nvPr>
            <p:ph type="title" idx="2"/>
          </p:nvPr>
        </p:nvSpPr>
        <p:spPr>
          <a:xfrm>
            <a:off x="671900" y="2074550"/>
            <a:ext cx="5671500" cy="744900"/>
          </a:xfrm>
          <a:prstGeom prst="rect">
            <a:avLst/>
          </a:prstGeom>
        </p:spPr>
        <p:txBody>
          <a:bodyPr spcFirstLastPara="1" wrap="square" lIns="152375" tIns="152375" rIns="152375" bIns="152375" anchor="t" anchorCtr="0">
            <a:normAutofit/>
          </a:bodyPr>
          <a:lstStyle>
            <a:lvl1pPr lvl="0" rtl="0">
              <a:spcBef>
                <a:spcPts val="0"/>
              </a:spcBef>
              <a:spcAft>
                <a:spcPts val="0"/>
              </a:spcAft>
              <a:buSzPts val="4200"/>
              <a:buNone/>
              <a:defRPr sz="4200" b="1"/>
            </a:lvl1pPr>
            <a:lvl2pPr lvl="1" algn="ctr" rtl="0">
              <a:spcBef>
                <a:spcPts val="0"/>
              </a:spcBef>
              <a:spcAft>
                <a:spcPts val="0"/>
              </a:spcAft>
              <a:buClr>
                <a:schemeClr val="lt1"/>
              </a:buClr>
              <a:buSzPts val="4200"/>
              <a:buNone/>
              <a:defRPr sz="4200" b="1">
                <a:solidFill>
                  <a:schemeClr val="lt1"/>
                </a:solidFill>
              </a:defRPr>
            </a:lvl2pPr>
            <a:lvl3pPr lvl="2" algn="ctr" rtl="0">
              <a:spcBef>
                <a:spcPts val="0"/>
              </a:spcBef>
              <a:spcAft>
                <a:spcPts val="0"/>
              </a:spcAft>
              <a:buClr>
                <a:schemeClr val="lt1"/>
              </a:buClr>
              <a:buSzPts val="4200"/>
              <a:buNone/>
              <a:defRPr sz="4200" b="1">
                <a:solidFill>
                  <a:schemeClr val="lt1"/>
                </a:solidFill>
              </a:defRPr>
            </a:lvl3pPr>
            <a:lvl4pPr lvl="3" algn="ctr" rtl="0">
              <a:spcBef>
                <a:spcPts val="0"/>
              </a:spcBef>
              <a:spcAft>
                <a:spcPts val="0"/>
              </a:spcAft>
              <a:buClr>
                <a:schemeClr val="lt1"/>
              </a:buClr>
              <a:buSzPts val="4200"/>
              <a:buNone/>
              <a:defRPr sz="4200" b="1">
                <a:solidFill>
                  <a:schemeClr val="lt1"/>
                </a:solidFill>
              </a:defRPr>
            </a:lvl4pPr>
            <a:lvl5pPr lvl="4" algn="ctr" rtl="0">
              <a:spcBef>
                <a:spcPts val="0"/>
              </a:spcBef>
              <a:spcAft>
                <a:spcPts val="0"/>
              </a:spcAft>
              <a:buClr>
                <a:schemeClr val="lt1"/>
              </a:buClr>
              <a:buSzPts val="4200"/>
              <a:buNone/>
              <a:defRPr sz="4200" b="1">
                <a:solidFill>
                  <a:schemeClr val="lt1"/>
                </a:solidFill>
              </a:defRPr>
            </a:lvl5pPr>
            <a:lvl6pPr lvl="5" algn="ctr" rtl="0">
              <a:spcBef>
                <a:spcPts val="0"/>
              </a:spcBef>
              <a:spcAft>
                <a:spcPts val="0"/>
              </a:spcAft>
              <a:buClr>
                <a:schemeClr val="lt1"/>
              </a:buClr>
              <a:buSzPts val="4200"/>
              <a:buNone/>
              <a:defRPr sz="4200" b="1">
                <a:solidFill>
                  <a:schemeClr val="lt1"/>
                </a:solidFill>
              </a:defRPr>
            </a:lvl6pPr>
            <a:lvl7pPr lvl="6" algn="ctr" rtl="0">
              <a:spcBef>
                <a:spcPts val="0"/>
              </a:spcBef>
              <a:spcAft>
                <a:spcPts val="0"/>
              </a:spcAft>
              <a:buClr>
                <a:schemeClr val="lt1"/>
              </a:buClr>
              <a:buSzPts val="4200"/>
              <a:buNone/>
              <a:defRPr sz="4200" b="1">
                <a:solidFill>
                  <a:schemeClr val="lt1"/>
                </a:solidFill>
              </a:defRPr>
            </a:lvl7pPr>
            <a:lvl8pPr lvl="7" algn="ctr" rtl="0">
              <a:spcBef>
                <a:spcPts val="0"/>
              </a:spcBef>
              <a:spcAft>
                <a:spcPts val="0"/>
              </a:spcAft>
              <a:buClr>
                <a:schemeClr val="lt1"/>
              </a:buClr>
              <a:buSzPts val="4200"/>
              <a:buNone/>
              <a:defRPr sz="4200" b="1">
                <a:solidFill>
                  <a:schemeClr val="lt1"/>
                </a:solidFill>
              </a:defRPr>
            </a:lvl8pPr>
            <a:lvl9pPr lvl="8" algn="ctr" rtl="0">
              <a:spcBef>
                <a:spcPts val="0"/>
              </a:spcBef>
              <a:spcAft>
                <a:spcPts val="0"/>
              </a:spcAft>
              <a:buClr>
                <a:schemeClr val="lt1"/>
              </a:buClr>
              <a:buSzPts val="4200"/>
              <a:buNone/>
              <a:defRPr sz="4200" b="1">
                <a:solidFill>
                  <a:schemeClr val="lt1"/>
                </a:solidFill>
              </a:defRPr>
            </a:lvl9pPr>
          </a:lstStyle>
          <a:p>
            <a:endParaRPr/>
          </a:p>
        </p:txBody>
      </p:sp>
      <p:sp>
        <p:nvSpPr>
          <p:cNvPr id="70" name="Google Shape;70;p7"/>
          <p:cNvSpPr txBox="1">
            <a:spLocks noGrp="1"/>
          </p:cNvSpPr>
          <p:nvPr>
            <p:ph type="body" idx="3"/>
          </p:nvPr>
        </p:nvSpPr>
        <p:spPr>
          <a:xfrm>
            <a:off x="8190325" y="4008947"/>
            <a:ext cx="6666600" cy="3528300"/>
          </a:xfrm>
          <a:prstGeom prst="rect">
            <a:avLst/>
          </a:prstGeom>
        </p:spPr>
        <p:txBody>
          <a:bodyPr spcFirstLastPara="1" wrap="square" lIns="152375" tIns="152375" rIns="152375" bIns="152375" anchor="t" anchorCtr="0">
            <a:normAutofit/>
          </a:bodyPr>
          <a:lstStyle>
            <a:lvl1pPr marL="457200" lvl="0" indent="-374650" rtl="0">
              <a:spcBef>
                <a:spcPts val="0"/>
              </a:spcBef>
              <a:spcAft>
                <a:spcPts val="0"/>
              </a:spcAft>
              <a:buSzPts val="2300"/>
              <a:buChar char="●"/>
              <a:defRPr sz="23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71" name="Google Shape;71;p7"/>
          <p:cNvSpPr txBox="1">
            <a:spLocks noGrp="1"/>
          </p:cNvSpPr>
          <p:nvPr>
            <p:ph type="title" idx="4"/>
          </p:nvPr>
        </p:nvSpPr>
        <p:spPr>
          <a:xfrm>
            <a:off x="8311325" y="2226950"/>
            <a:ext cx="5671500" cy="744900"/>
          </a:xfrm>
          <a:prstGeom prst="rect">
            <a:avLst/>
          </a:prstGeom>
        </p:spPr>
        <p:txBody>
          <a:bodyPr spcFirstLastPara="1" wrap="square" lIns="152375" tIns="152375" rIns="152375" bIns="152375" anchor="t" anchorCtr="0">
            <a:normAutofit/>
          </a:bodyPr>
          <a:lstStyle>
            <a:lvl1pPr lvl="0" rtl="0">
              <a:spcBef>
                <a:spcPts val="0"/>
              </a:spcBef>
              <a:spcAft>
                <a:spcPts val="0"/>
              </a:spcAft>
              <a:buSzPts val="4200"/>
              <a:buNone/>
              <a:defRPr sz="4200" b="1"/>
            </a:lvl1pPr>
            <a:lvl2pPr lvl="1" algn="ctr" rtl="0">
              <a:spcBef>
                <a:spcPts val="0"/>
              </a:spcBef>
              <a:spcAft>
                <a:spcPts val="0"/>
              </a:spcAft>
              <a:buClr>
                <a:schemeClr val="lt1"/>
              </a:buClr>
              <a:buSzPts val="4200"/>
              <a:buNone/>
              <a:defRPr sz="4200" b="1">
                <a:solidFill>
                  <a:schemeClr val="lt1"/>
                </a:solidFill>
              </a:defRPr>
            </a:lvl2pPr>
            <a:lvl3pPr lvl="2" algn="ctr" rtl="0">
              <a:spcBef>
                <a:spcPts val="0"/>
              </a:spcBef>
              <a:spcAft>
                <a:spcPts val="0"/>
              </a:spcAft>
              <a:buClr>
                <a:schemeClr val="lt1"/>
              </a:buClr>
              <a:buSzPts val="4200"/>
              <a:buNone/>
              <a:defRPr sz="4200" b="1">
                <a:solidFill>
                  <a:schemeClr val="lt1"/>
                </a:solidFill>
              </a:defRPr>
            </a:lvl3pPr>
            <a:lvl4pPr lvl="3" algn="ctr" rtl="0">
              <a:spcBef>
                <a:spcPts val="0"/>
              </a:spcBef>
              <a:spcAft>
                <a:spcPts val="0"/>
              </a:spcAft>
              <a:buClr>
                <a:schemeClr val="lt1"/>
              </a:buClr>
              <a:buSzPts val="4200"/>
              <a:buNone/>
              <a:defRPr sz="4200" b="1">
                <a:solidFill>
                  <a:schemeClr val="lt1"/>
                </a:solidFill>
              </a:defRPr>
            </a:lvl4pPr>
            <a:lvl5pPr lvl="4" algn="ctr" rtl="0">
              <a:spcBef>
                <a:spcPts val="0"/>
              </a:spcBef>
              <a:spcAft>
                <a:spcPts val="0"/>
              </a:spcAft>
              <a:buClr>
                <a:schemeClr val="lt1"/>
              </a:buClr>
              <a:buSzPts val="4200"/>
              <a:buNone/>
              <a:defRPr sz="4200" b="1">
                <a:solidFill>
                  <a:schemeClr val="lt1"/>
                </a:solidFill>
              </a:defRPr>
            </a:lvl5pPr>
            <a:lvl6pPr lvl="5" algn="ctr" rtl="0">
              <a:spcBef>
                <a:spcPts val="0"/>
              </a:spcBef>
              <a:spcAft>
                <a:spcPts val="0"/>
              </a:spcAft>
              <a:buClr>
                <a:schemeClr val="lt1"/>
              </a:buClr>
              <a:buSzPts val="4200"/>
              <a:buNone/>
              <a:defRPr sz="4200" b="1">
                <a:solidFill>
                  <a:schemeClr val="lt1"/>
                </a:solidFill>
              </a:defRPr>
            </a:lvl6pPr>
            <a:lvl7pPr lvl="6" algn="ctr" rtl="0">
              <a:spcBef>
                <a:spcPts val="0"/>
              </a:spcBef>
              <a:spcAft>
                <a:spcPts val="0"/>
              </a:spcAft>
              <a:buClr>
                <a:schemeClr val="lt1"/>
              </a:buClr>
              <a:buSzPts val="4200"/>
              <a:buNone/>
              <a:defRPr sz="4200" b="1">
                <a:solidFill>
                  <a:schemeClr val="lt1"/>
                </a:solidFill>
              </a:defRPr>
            </a:lvl7pPr>
            <a:lvl8pPr lvl="7" algn="ctr" rtl="0">
              <a:spcBef>
                <a:spcPts val="0"/>
              </a:spcBef>
              <a:spcAft>
                <a:spcPts val="0"/>
              </a:spcAft>
              <a:buClr>
                <a:schemeClr val="lt1"/>
              </a:buClr>
              <a:buSzPts val="4200"/>
              <a:buNone/>
              <a:defRPr sz="4200" b="1">
                <a:solidFill>
                  <a:schemeClr val="lt1"/>
                </a:solidFill>
              </a:defRPr>
            </a:lvl8pPr>
            <a:lvl9pPr lvl="8" algn="ctr" rtl="0">
              <a:spcBef>
                <a:spcPts val="0"/>
              </a:spcBef>
              <a:spcAft>
                <a:spcPts val="0"/>
              </a:spcAft>
              <a:buClr>
                <a:schemeClr val="lt1"/>
              </a:buClr>
              <a:buSzPts val="4200"/>
              <a:buNone/>
              <a:defRPr sz="4200" b="1">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ull-width grey background with focus" type="titleOnly">
  <p:cSld name="TITLE_ONLY">
    <p:bg>
      <p:bgPr>
        <a:solidFill>
          <a:srgbClr val="EFEFEF"/>
        </a:solidFill>
        <a:effectLst/>
      </p:bgPr>
    </p:bg>
    <p:spTree>
      <p:nvGrpSpPr>
        <p:cNvPr id="1" name="Shape 72"/>
        <p:cNvGrpSpPr/>
        <p:nvPr/>
      </p:nvGrpSpPr>
      <p:grpSpPr>
        <a:xfrm>
          <a:off x="0" y="0"/>
          <a:ext cx="0" cy="0"/>
          <a:chOff x="0" y="0"/>
          <a:chExt cx="0" cy="0"/>
        </a:xfrm>
      </p:grpSpPr>
      <p:sp>
        <p:nvSpPr>
          <p:cNvPr id="73" name="Google Shape;73;p8"/>
          <p:cNvSpPr/>
          <p:nvPr/>
        </p:nvSpPr>
        <p:spPr>
          <a:xfrm>
            <a:off x="2708950" y="1699800"/>
            <a:ext cx="5172900" cy="51729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txBox="1">
            <a:spLocks noGrp="1"/>
          </p:cNvSpPr>
          <p:nvPr>
            <p:ph type="sldNum" idx="12"/>
          </p:nvPr>
        </p:nvSpPr>
        <p:spPr>
          <a:xfrm>
            <a:off x="14120763" y="7772028"/>
            <a:ext cx="914400" cy="656100"/>
          </a:xfrm>
          <a:prstGeom prst="rect">
            <a:avLst/>
          </a:prstGeom>
        </p:spPr>
        <p:txBody>
          <a:bodyPr spcFirstLastPara="1" wrap="square" lIns="152375" tIns="152375" rIns="152375" bIns="152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75" name="Google Shape;75;p8"/>
          <p:cNvSpPr/>
          <p:nvPr/>
        </p:nvSpPr>
        <p:spPr>
          <a:xfrm>
            <a:off x="664900" y="-344250"/>
            <a:ext cx="9261000" cy="9261000"/>
          </a:xfrm>
          <a:prstGeom prst="ellipse">
            <a:avLst/>
          </a:prstGeom>
          <a:noFill/>
          <a:ln w="381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a:off x="2205000" y="1195850"/>
            <a:ext cx="6180900" cy="6180900"/>
          </a:xfrm>
          <a:prstGeom prst="ellipse">
            <a:avLst/>
          </a:prstGeom>
          <a:noFill/>
          <a:ln w="1143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 name="Google Shape;77;p8"/>
          <p:cNvPicPr preferRelativeResize="0"/>
          <p:nvPr/>
        </p:nvPicPr>
        <p:blipFill>
          <a:blip r:embed="rId2">
            <a:alphaModFix/>
          </a:blip>
          <a:stretch>
            <a:fillRect/>
          </a:stretch>
        </p:blipFill>
        <p:spPr>
          <a:xfrm rot="5400000">
            <a:off x="-1119192" y="3157525"/>
            <a:ext cx="4495800" cy="2257425"/>
          </a:xfrm>
          <a:prstGeom prst="rect">
            <a:avLst/>
          </a:prstGeom>
          <a:noFill/>
          <a:ln>
            <a:noFill/>
          </a:ln>
        </p:spPr>
      </p:pic>
      <p:pic>
        <p:nvPicPr>
          <p:cNvPr id="78" name="Google Shape;78;p8"/>
          <p:cNvPicPr preferRelativeResize="0"/>
          <p:nvPr/>
        </p:nvPicPr>
        <p:blipFill>
          <a:blip r:embed="rId2">
            <a:alphaModFix/>
          </a:blip>
          <a:stretch>
            <a:fillRect/>
          </a:stretch>
        </p:blipFill>
        <p:spPr>
          <a:xfrm rot="-5400000" flipH="1">
            <a:off x="11863383" y="3128300"/>
            <a:ext cx="4495800" cy="2257425"/>
          </a:xfrm>
          <a:prstGeom prst="rect">
            <a:avLst/>
          </a:prstGeom>
          <a:noFill/>
          <a:ln>
            <a:noFill/>
          </a:ln>
        </p:spPr>
      </p:pic>
      <p:sp>
        <p:nvSpPr>
          <p:cNvPr id="79" name="Google Shape;79;p8"/>
          <p:cNvSpPr/>
          <p:nvPr/>
        </p:nvSpPr>
        <p:spPr>
          <a:xfrm>
            <a:off x="3992050" y="2953675"/>
            <a:ext cx="2606700" cy="2606700"/>
          </a:xfrm>
          <a:prstGeom prst="ellipse">
            <a:avLst/>
          </a:prstGeom>
          <a:noFill/>
          <a:ln w="762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a:off x="2708950" y="1699800"/>
            <a:ext cx="5172900" cy="5172900"/>
          </a:xfrm>
          <a:prstGeom prst="ellipse">
            <a:avLst/>
          </a:prstGeom>
          <a:no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a:off x="3992050" y="2982900"/>
            <a:ext cx="2606700" cy="2606700"/>
          </a:xfrm>
          <a:prstGeom prst="ellipse">
            <a:avLst/>
          </a:prstGeom>
          <a:noFill/>
          <a:ln w="7620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txBox="1">
            <a:spLocks noGrp="1"/>
          </p:cNvSpPr>
          <p:nvPr>
            <p:ph type="title"/>
          </p:nvPr>
        </p:nvSpPr>
        <p:spPr>
          <a:xfrm>
            <a:off x="6861975" y="2896075"/>
            <a:ext cx="7393200" cy="954600"/>
          </a:xfrm>
          <a:prstGeom prst="rect">
            <a:avLst/>
          </a:prstGeom>
        </p:spPr>
        <p:txBody>
          <a:bodyPr spcFirstLastPara="1" wrap="square" lIns="152375" tIns="152375" rIns="152375" bIns="152375" anchor="t" anchorCtr="0">
            <a:normAutofit/>
          </a:bodyPr>
          <a:lstStyle>
            <a:lvl1pPr lvl="0">
              <a:spcBef>
                <a:spcPts val="0"/>
              </a:spcBef>
              <a:spcAft>
                <a:spcPts val="0"/>
              </a:spcAft>
              <a:buSzPts val="4200"/>
              <a:buNone/>
              <a:defRPr sz="4200" b="1"/>
            </a:lvl1pPr>
            <a:lvl2pPr lvl="1">
              <a:spcBef>
                <a:spcPts val="0"/>
              </a:spcBef>
              <a:spcAft>
                <a:spcPts val="0"/>
              </a:spcAft>
              <a:buSzPts val="4700"/>
              <a:buNone/>
              <a:defRPr/>
            </a:lvl2pPr>
            <a:lvl3pPr lvl="2">
              <a:spcBef>
                <a:spcPts val="0"/>
              </a:spcBef>
              <a:spcAft>
                <a:spcPts val="0"/>
              </a:spcAft>
              <a:buSzPts val="4700"/>
              <a:buNone/>
              <a:defRPr/>
            </a:lvl3pPr>
            <a:lvl4pPr lvl="3">
              <a:spcBef>
                <a:spcPts val="0"/>
              </a:spcBef>
              <a:spcAft>
                <a:spcPts val="0"/>
              </a:spcAft>
              <a:buSzPts val="4700"/>
              <a:buNone/>
              <a:defRPr/>
            </a:lvl4pPr>
            <a:lvl5pPr lvl="4">
              <a:spcBef>
                <a:spcPts val="0"/>
              </a:spcBef>
              <a:spcAft>
                <a:spcPts val="0"/>
              </a:spcAft>
              <a:buSzPts val="4700"/>
              <a:buNone/>
              <a:defRPr/>
            </a:lvl5pPr>
            <a:lvl6pPr lvl="5">
              <a:spcBef>
                <a:spcPts val="0"/>
              </a:spcBef>
              <a:spcAft>
                <a:spcPts val="0"/>
              </a:spcAft>
              <a:buSzPts val="4700"/>
              <a:buNone/>
              <a:defRPr/>
            </a:lvl6pPr>
            <a:lvl7pPr lvl="6">
              <a:spcBef>
                <a:spcPts val="0"/>
              </a:spcBef>
              <a:spcAft>
                <a:spcPts val="0"/>
              </a:spcAft>
              <a:buSzPts val="4700"/>
              <a:buNone/>
              <a:defRPr/>
            </a:lvl7pPr>
            <a:lvl8pPr lvl="7">
              <a:spcBef>
                <a:spcPts val="0"/>
              </a:spcBef>
              <a:spcAft>
                <a:spcPts val="0"/>
              </a:spcAft>
              <a:buSzPts val="4700"/>
              <a:buNone/>
              <a:defRPr/>
            </a:lvl8pPr>
            <a:lvl9pPr lvl="8">
              <a:spcBef>
                <a:spcPts val="0"/>
              </a:spcBef>
              <a:spcAft>
                <a:spcPts val="0"/>
              </a:spcAft>
              <a:buSzPts val="4700"/>
              <a:buNone/>
              <a:defRPr/>
            </a:lvl9pPr>
          </a:lstStyle>
          <a:p>
            <a:endParaRPr/>
          </a:p>
        </p:txBody>
      </p:sp>
      <p:sp>
        <p:nvSpPr>
          <p:cNvPr id="83" name="Google Shape;83;p8"/>
          <p:cNvSpPr txBox="1">
            <a:spLocks noGrp="1"/>
          </p:cNvSpPr>
          <p:nvPr>
            <p:ph type="body" idx="1"/>
          </p:nvPr>
        </p:nvSpPr>
        <p:spPr>
          <a:xfrm>
            <a:off x="6861975" y="3850672"/>
            <a:ext cx="6666600" cy="3528300"/>
          </a:xfrm>
          <a:prstGeom prst="rect">
            <a:avLst/>
          </a:prstGeom>
        </p:spPr>
        <p:txBody>
          <a:bodyPr spcFirstLastPara="1" wrap="square" lIns="152375" tIns="152375" rIns="152375" bIns="152375" anchor="t" anchorCtr="0">
            <a:normAutofit/>
          </a:bodyPr>
          <a:lstStyle>
            <a:lvl1pPr marL="457200" lvl="0" indent="-374650" rtl="0">
              <a:spcBef>
                <a:spcPts val="0"/>
              </a:spcBef>
              <a:spcAft>
                <a:spcPts val="0"/>
              </a:spcAft>
              <a:buSzPts val="2300"/>
              <a:buChar char="●"/>
              <a:defRPr sz="23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pic>
        <p:nvPicPr>
          <p:cNvPr id="84" name="Google Shape;84;p8"/>
          <p:cNvPicPr preferRelativeResize="0"/>
          <p:nvPr/>
        </p:nvPicPr>
        <p:blipFill>
          <a:blip r:embed="rId3">
            <a:alphaModFix/>
          </a:blip>
          <a:stretch>
            <a:fillRect/>
          </a:stretch>
        </p:blipFill>
        <p:spPr>
          <a:xfrm>
            <a:off x="4377850" y="3339475"/>
            <a:ext cx="1835100" cy="1835100"/>
          </a:xfrm>
          <a:prstGeom prst="ellipse">
            <a:avLst/>
          </a:prstGeom>
          <a:noFill/>
          <a:ln w="76200" cap="flat" cmpd="sng">
            <a:solidFill>
              <a:schemeClr val="lt1"/>
            </a:solidFill>
            <a:prstDash val="solid"/>
            <a:round/>
            <a:headEnd type="none" w="sm" len="sm"/>
            <a:tailEnd type="none" w="sm" len="sm"/>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ull-width white background">
  <p:cSld name="ONE_COLUMN_TEXT">
    <p:spTree>
      <p:nvGrpSpPr>
        <p:cNvPr id="1" name="Shape 85"/>
        <p:cNvGrpSpPr/>
        <p:nvPr/>
      </p:nvGrpSpPr>
      <p:grpSpPr>
        <a:xfrm>
          <a:off x="0" y="0"/>
          <a:ext cx="0" cy="0"/>
          <a:chOff x="0" y="0"/>
          <a:chExt cx="0" cy="0"/>
        </a:xfrm>
      </p:grpSpPr>
      <p:sp>
        <p:nvSpPr>
          <p:cNvPr id="86" name="Google Shape;86;p9"/>
          <p:cNvSpPr txBox="1">
            <a:spLocks noGrp="1"/>
          </p:cNvSpPr>
          <p:nvPr>
            <p:ph type="title"/>
          </p:nvPr>
        </p:nvSpPr>
        <p:spPr>
          <a:xfrm>
            <a:off x="505800" y="638325"/>
            <a:ext cx="14228400" cy="932100"/>
          </a:xfrm>
          <a:prstGeom prst="rect">
            <a:avLst/>
          </a:prstGeom>
        </p:spPr>
        <p:txBody>
          <a:bodyPr spcFirstLastPara="1" wrap="square" lIns="152375" tIns="152375" rIns="152375" bIns="152375" anchor="b" anchorCtr="0">
            <a:normAutofit/>
          </a:bodyPr>
          <a:lstStyle>
            <a:lvl1pPr lvl="0" algn="ctr">
              <a:spcBef>
                <a:spcPts val="0"/>
              </a:spcBef>
              <a:spcAft>
                <a:spcPts val="0"/>
              </a:spcAft>
              <a:buSzPts val="4200"/>
              <a:buNone/>
              <a:defRPr sz="4200" b="1"/>
            </a:lvl1pPr>
            <a:lvl2pPr lvl="1" algn="ctr">
              <a:spcBef>
                <a:spcPts val="0"/>
              </a:spcBef>
              <a:spcAft>
                <a:spcPts val="0"/>
              </a:spcAft>
              <a:buSzPts val="4200"/>
              <a:buNone/>
              <a:defRPr sz="4200" b="1"/>
            </a:lvl2pPr>
            <a:lvl3pPr lvl="2" algn="ctr">
              <a:spcBef>
                <a:spcPts val="0"/>
              </a:spcBef>
              <a:spcAft>
                <a:spcPts val="0"/>
              </a:spcAft>
              <a:buSzPts val="4200"/>
              <a:buNone/>
              <a:defRPr sz="4200" b="1"/>
            </a:lvl3pPr>
            <a:lvl4pPr lvl="3" algn="ctr">
              <a:spcBef>
                <a:spcPts val="0"/>
              </a:spcBef>
              <a:spcAft>
                <a:spcPts val="0"/>
              </a:spcAft>
              <a:buSzPts val="4200"/>
              <a:buNone/>
              <a:defRPr sz="4200" b="1"/>
            </a:lvl4pPr>
            <a:lvl5pPr lvl="4" algn="ctr">
              <a:spcBef>
                <a:spcPts val="0"/>
              </a:spcBef>
              <a:spcAft>
                <a:spcPts val="0"/>
              </a:spcAft>
              <a:buSzPts val="4200"/>
              <a:buNone/>
              <a:defRPr sz="4200" b="1"/>
            </a:lvl5pPr>
            <a:lvl6pPr lvl="5" algn="ctr">
              <a:spcBef>
                <a:spcPts val="0"/>
              </a:spcBef>
              <a:spcAft>
                <a:spcPts val="0"/>
              </a:spcAft>
              <a:buSzPts val="4200"/>
              <a:buNone/>
              <a:defRPr sz="4200" b="1"/>
            </a:lvl6pPr>
            <a:lvl7pPr lvl="6" algn="ctr">
              <a:spcBef>
                <a:spcPts val="0"/>
              </a:spcBef>
              <a:spcAft>
                <a:spcPts val="0"/>
              </a:spcAft>
              <a:buSzPts val="4200"/>
              <a:buNone/>
              <a:defRPr sz="4200" b="1"/>
            </a:lvl7pPr>
            <a:lvl8pPr lvl="7" algn="ctr">
              <a:spcBef>
                <a:spcPts val="0"/>
              </a:spcBef>
              <a:spcAft>
                <a:spcPts val="0"/>
              </a:spcAft>
              <a:buSzPts val="4200"/>
              <a:buNone/>
              <a:defRPr sz="4200" b="1"/>
            </a:lvl8pPr>
            <a:lvl9pPr lvl="8" algn="ctr">
              <a:spcBef>
                <a:spcPts val="0"/>
              </a:spcBef>
              <a:spcAft>
                <a:spcPts val="0"/>
              </a:spcAft>
              <a:buSzPts val="4200"/>
              <a:buNone/>
              <a:defRPr sz="4200" b="1"/>
            </a:lvl9pPr>
          </a:lstStyle>
          <a:p>
            <a:endParaRPr/>
          </a:p>
        </p:txBody>
      </p:sp>
      <p:sp>
        <p:nvSpPr>
          <p:cNvPr id="87" name="Google Shape;87;p9"/>
          <p:cNvSpPr txBox="1">
            <a:spLocks noGrp="1"/>
          </p:cNvSpPr>
          <p:nvPr>
            <p:ph type="body" idx="1"/>
          </p:nvPr>
        </p:nvSpPr>
        <p:spPr>
          <a:xfrm>
            <a:off x="2061250" y="2316000"/>
            <a:ext cx="11117400" cy="5298900"/>
          </a:xfrm>
          <a:prstGeom prst="rect">
            <a:avLst/>
          </a:prstGeom>
        </p:spPr>
        <p:txBody>
          <a:bodyPr spcFirstLastPara="1" wrap="square" lIns="152375" tIns="152375" rIns="152375" bIns="152375" anchor="t" anchorCtr="0">
            <a:normAutofit/>
          </a:bodyPr>
          <a:lstStyle>
            <a:lvl1pPr marL="457200" lvl="0" indent="-355600">
              <a:spcBef>
                <a:spcPts val="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88" name="Google Shape;88;p9"/>
          <p:cNvSpPr txBox="1">
            <a:spLocks noGrp="1"/>
          </p:cNvSpPr>
          <p:nvPr>
            <p:ph type="sldNum" idx="12"/>
          </p:nvPr>
        </p:nvSpPr>
        <p:spPr>
          <a:xfrm>
            <a:off x="14120763" y="7772028"/>
            <a:ext cx="914400" cy="656100"/>
          </a:xfrm>
          <a:prstGeom prst="rect">
            <a:avLst/>
          </a:prstGeom>
        </p:spPr>
        <p:txBody>
          <a:bodyPr spcFirstLastPara="1" wrap="square" lIns="152375" tIns="152375" rIns="152375" bIns="152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pic>
        <p:nvPicPr>
          <p:cNvPr id="89" name="Google Shape;89;p9"/>
          <p:cNvPicPr preferRelativeResize="0"/>
          <p:nvPr/>
        </p:nvPicPr>
        <p:blipFill>
          <a:blip r:embed="rId2">
            <a:alphaModFix/>
          </a:blip>
          <a:stretch>
            <a:fillRect/>
          </a:stretch>
        </p:blipFill>
        <p:spPr>
          <a:xfrm rot="5400000">
            <a:off x="-1119192" y="3157525"/>
            <a:ext cx="4495800" cy="2257425"/>
          </a:xfrm>
          <a:prstGeom prst="rect">
            <a:avLst/>
          </a:prstGeom>
          <a:noFill/>
          <a:ln>
            <a:noFill/>
          </a:ln>
        </p:spPr>
      </p:pic>
      <p:pic>
        <p:nvPicPr>
          <p:cNvPr id="90" name="Google Shape;90;p9"/>
          <p:cNvPicPr preferRelativeResize="0"/>
          <p:nvPr/>
        </p:nvPicPr>
        <p:blipFill>
          <a:blip r:embed="rId2">
            <a:alphaModFix/>
          </a:blip>
          <a:stretch>
            <a:fillRect/>
          </a:stretch>
        </p:blipFill>
        <p:spPr>
          <a:xfrm rot="-5400000" flipH="1">
            <a:off x="11863383" y="3128300"/>
            <a:ext cx="4495800" cy="22574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you" type="blank">
  <p:cSld name="BLANK">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10"/>
          <p:cNvSpPr txBox="1">
            <a:spLocks noGrp="1"/>
          </p:cNvSpPr>
          <p:nvPr>
            <p:ph type="sldNum" idx="12"/>
          </p:nvPr>
        </p:nvSpPr>
        <p:spPr>
          <a:xfrm>
            <a:off x="14120763" y="7772028"/>
            <a:ext cx="914400" cy="656100"/>
          </a:xfrm>
          <a:prstGeom prst="rect">
            <a:avLst/>
          </a:prstGeom>
        </p:spPr>
        <p:txBody>
          <a:bodyPr spcFirstLastPara="1" wrap="square" lIns="152375" tIns="152375" rIns="152375" bIns="1523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93" name="Google Shape;93;p10"/>
          <p:cNvSpPr txBox="1">
            <a:spLocks noGrp="1"/>
          </p:cNvSpPr>
          <p:nvPr>
            <p:ph type="body" idx="1"/>
          </p:nvPr>
        </p:nvSpPr>
        <p:spPr>
          <a:xfrm>
            <a:off x="7201425" y="4243722"/>
            <a:ext cx="6666600" cy="3528300"/>
          </a:xfrm>
          <a:prstGeom prst="rect">
            <a:avLst/>
          </a:prstGeom>
        </p:spPr>
        <p:txBody>
          <a:bodyPr spcFirstLastPara="1" wrap="square" lIns="152375" tIns="152375" rIns="152375" bIns="152375" anchor="t" anchorCtr="0">
            <a:normAutofit/>
          </a:bodyPr>
          <a:lstStyle>
            <a:lvl1pPr marL="457200" lvl="0" indent="-374650" rtl="0">
              <a:spcBef>
                <a:spcPts val="0"/>
              </a:spcBef>
              <a:spcAft>
                <a:spcPts val="0"/>
              </a:spcAft>
              <a:buClr>
                <a:schemeClr val="lt1"/>
              </a:buClr>
              <a:buSzPts val="2300"/>
              <a:buChar char="●"/>
              <a:defRPr sz="2300">
                <a:solidFill>
                  <a:schemeClr val="lt1"/>
                </a:solidFill>
              </a:defRPr>
            </a:lvl1pPr>
            <a:lvl2pPr marL="914400" lvl="1" indent="-355600" rtl="0">
              <a:spcBef>
                <a:spcPts val="0"/>
              </a:spcBef>
              <a:spcAft>
                <a:spcPts val="0"/>
              </a:spcAft>
              <a:buClr>
                <a:schemeClr val="lt1"/>
              </a:buClr>
              <a:buSzPts val="2000"/>
              <a:buChar char="○"/>
              <a:defRPr sz="2000">
                <a:solidFill>
                  <a:schemeClr val="lt1"/>
                </a:solidFill>
              </a:defRPr>
            </a:lvl2pPr>
            <a:lvl3pPr marL="1371600" lvl="2" indent="-355600" rtl="0">
              <a:spcBef>
                <a:spcPts val="0"/>
              </a:spcBef>
              <a:spcAft>
                <a:spcPts val="0"/>
              </a:spcAft>
              <a:buClr>
                <a:schemeClr val="lt1"/>
              </a:buClr>
              <a:buSzPts val="2000"/>
              <a:buChar char="■"/>
              <a:defRPr sz="2000">
                <a:solidFill>
                  <a:schemeClr val="lt1"/>
                </a:solidFill>
              </a:defRPr>
            </a:lvl3pPr>
            <a:lvl4pPr marL="1828800" lvl="3" indent="-355600" rtl="0">
              <a:spcBef>
                <a:spcPts val="0"/>
              </a:spcBef>
              <a:spcAft>
                <a:spcPts val="0"/>
              </a:spcAft>
              <a:buClr>
                <a:schemeClr val="lt1"/>
              </a:buClr>
              <a:buSzPts val="2000"/>
              <a:buChar char="●"/>
              <a:defRPr sz="2000">
                <a:solidFill>
                  <a:schemeClr val="lt1"/>
                </a:solidFill>
              </a:defRPr>
            </a:lvl4pPr>
            <a:lvl5pPr marL="2286000" lvl="4" indent="-355600" rtl="0">
              <a:spcBef>
                <a:spcPts val="0"/>
              </a:spcBef>
              <a:spcAft>
                <a:spcPts val="0"/>
              </a:spcAft>
              <a:buClr>
                <a:schemeClr val="lt1"/>
              </a:buClr>
              <a:buSzPts val="2000"/>
              <a:buChar char="○"/>
              <a:defRPr sz="2000">
                <a:solidFill>
                  <a:schemeClr val="lt1"/>
                </a:solidFill>
              </a:defRPr>
            </a:lvl5pPr>
            <a:lvl6pPr marL="2743200" lvl="5" indent="-355600" rtl="0">
              <a:spcBef>
                <a:spcPts val="0"/>
              </a:spcBef>
              <a:spcAft>
                <a:spcPts val="0"/>
              </a:spcAft>
              <a:buClr>
                <a:schemeClr val="lt1"/>
              </a:buClr>
              <a:buSzPts val="2000"/>
              <a:buChar char="■"/>
              <a:defRPr sz="2000">
                <a:solidFill>
                  <a:schemeClr val="lt1"/>
                </a:solidFill>
              </a:defRPr>
            </a:lvl6pPr>
            <a:lvl7pPr marL="3200400" lvl="6" indent="-355600" rtl="0">
              <a:spcBef>
                <a:spcPts val="0"/>
              </a:spcBef>
              <a:spcAft>
                <a:spcPts val="0"/>
              </a:spcAft>
              <a:buClr>
                <a:schemeClr val="lt1"/>
              </a:buClr>
              <a:buSzPts val="2000"/>
              <a:buChar char="●"/>
              <a:defRPr sz="2000">
                <a:solidFill>
                  <a:schemeClr val="lt1"/>
                </a:solidFill>
              </a:defRPr>
            </a:lvl7pPr>
            <a:lvl8pPr marL="3657600" lvl="7" indent="-355600" rtl="0">
              <a:spcBef>
                <a:spcPts val="0"/>
              </a:spcBef>
              <a:spcAft>
                <a:spcPts val="0"/>
              </a:spcAft>
              <a:buClr>
                <a:schemeClr val="lt1"/>
              </a:buClr>
              <a:buSzPts val="2000"/>
              <a:buChar char="○"/>
              <a:defRPr sz="2000">
                <a:solidFill>
                  <a:schemeClr val="lt1"/>
                </a:solidFill>
              </a:defRPr>
            </a:lvl8pPr>
            <a:lvl9pPr marL="4114800" lvl="8" indent="-355600" rtl="0">
              <a:spcBef>
                <a:spcPts val="0"/>
              </a:spcBef>
              <a:spcAft>
                <a:spcPts val="0"/>
              </a:spcAft>
              <a:buClr>
                <a:schemeClr val="lt1"/>
              </a:buClr>
              <a:buSzPts val="2000"/>
              <a:buChar char="■"/>
              <a:defRPr sz="2000">
                <a:solidFill>
                  <a:schemeClr val="lt1"/>
                </a:solidFill>
              </a:defRPr>
            </a:lvl9pPr>
          </a:lstStyle>
          <a:p>
            <a:endParaRPr/>
          </a:p>
        </p:txBody>
      </p:sp>
      <p:sp>
        <p:nvSpPr>
          <p:cNvPr id="94" name="Google Shape;94;p10"/>
          <p:cNvSpPr txBox="1">
            <a:spLocks noGrp="1"/>
          </p:cNvSpPr>
          <p:nvPr>
            <p:ph type="title"/>
          </p:nvPr>
        </p:nvSpPr>
        <p:spPr>
          <a:xfrm>
            <a:off x="7201425" y="2712875"/>
            <a:ext cx="5671500" cy="744900"/>
          </a:xfrm>
          <a:prstGeom prst="rect">
            <a:avLst/>
          </a:prstGeom>
        </p:spPr>
        <p:txBody>
          <a:bodyPr spcFirstLastPara="1" wrap="square" lIns="152375" tIns="152375" rIns="152375" bIns="152375" anchor="t" anchorCtr="0">
            <a:normAutofit/>
          </a:bodyPr>
          <a:lstStyle>
            <a:lvl1pPr lvl="0" rtl="0">
              <a:spcBef>
                <a:spcPts val="0"/>
              </a:spcBef>
              <a:spcAft>
                <a:spcPts val="0"/>
              </a:spcAft>
              <a:buClr>
                <a:schemeClr val="lt1"/>
              </a:buClr>
              <a:buSzPts val="4200"/>
              <a:buNone/>
              <a:defRPr sz="4200" b="1">
                <a:solidFill>
                  <a:schemeClr val="lt1"/>
                </a:solidFill>
              </a:defRPr>
            </a:lvl1pPr>
            <a:lvl2pPr lvl="1" algn="ctr" rtl="0">
              <a:spcBef>
                <a:spcPts val="0"/>
              </a:spcBef>
              <a:spcAft>
                <a:spcPts val="0"/>
              </a:spcAft>
              <a:buClr>
                <a:schemeClr val="lt1"/>
              </a:buClr>
              <a:buSzPts val="4200"/>
              <a:buNone/>
              <a:defRPr sz="4200" b="1">
                <a:solidFill>
                  <a:schemeClr val="lt1"/>
                </a:solidFill>
              </a:defRPr>
            </a:lvl2pPr>
            <a:lvl3pPr lvl="2" algn="ctr" rtl="0">
              <a:spcBef>
                <a:spcPts val="0"/>
              </a:spcBef>
              <a:spcAft>
                <a:spcPts val="0"/>
              </a:spcAft>
              <a:buClr>
                <a:schemeClr val="lt1"/>
              </a:buClr>
              <a:buSzPts val="4200"/>
              <a:buNone/>
              <a:defRPr sz="4200" b="1">
                <a:solidFill>
                  <a:schemeClr val="lt1"/>
                </a:solidFill>
              </a:defRPr>
            </a:lvl3pPr>
            <a:lvl4pPr lvl="3" algn="ctr" rtl="0">
              <a:spcBef>
                <a:spcPts val="0"/>
              </a:spcBef>
              <a:spcAft>
                <a:spcPts val="0"/>
              </a:spcAft>
              <a:buClr>
                <a:schemeClr val="lt1"/>
              </a:buClr>
              <a:buSzPts val="4200"/>
              <a:buNone/>
              <a:defRPr sz="4200" b="1">
                <a:solidFill>
                  <a:schemeClr val="lt1"/>
                </a:solidFill>
              </a:defRPr>
            </a:lvl4pPr>
            <a:lvl5pPr lvl="4" algn="ctr" rtl="0">
              <a:spcBef>
                <a:spcPts val="0"/>
              </a:spcBef>
              <a:spcAft>
                <a:spcPts val="0"/>
              </a:spcAft>
              <a:buClr>
                <a:schemeClr val="lt1"/>
              </a:buClr>
              <a:buSzPts val="4200"/>
              <a:buNone/>
              <a:defRPr sz="4200" b="1">
                <a:solidFill>
                  <a:schemeClr val="lt1"/>
                </a:solidFill>
              </a:defRPr>
            </a:lvl5pPr>
            <a:lvl6pPr lvl="5" algn="ctr" rtl="0">
              <a:spcBef>
                <a:spcPts val="0"/>
              </a:spcBef>
              <a:spcAft>
                <a:spcPts val="0"/>
              </a:spcAft>
              <a:buClr>
                <a:schemeClr val="lt1"/>
              </a:buClr>
              <a:buSzPts val="4200"/>
              <a:buNone/>
              <a:defRPr sz="4200" b="1">
                <a:solidFill>
                  <a:schemeClr val="lt1"/>
                </a:solidFill>
              </a:defRPr>
            </a:lvl6pPr>
            <a:lvl7pPr lvl="6" algn="ctr" rtl="0">
              <a:spcBef>
                <a:spcPts val="0"/>
              </a:spcBef>
              <a:spcAft>
                <a:spcPts val="0"/>
              </a:spcAft>
              <a:buClr>
                <a:schemeClr val="lt1"/>
              </a:buClr>
              <a:buSzPts val="4200"/>
              <a:buNone/>
              <a:defRPr sz="4200" b="1">
                <a:solidFill>
                  <a:schemeClr val="lt1"/>
                </a:solidFill>
              </a:defRPr>
            </a:lvl7pPr>
            <a:lvl8pPr lvl="7" algn="ctr" rtl="0">
              <a:spcBef>
                <a:spcPts val="0"/>
              </a:spcBef>
              <a:spcAft>
                <a:spcPts val="0"/>
              </a:spcAft>
              <a:buClr>
                <a:schemeClr val="lt1"/>
              </a:buClr>
              <a:buSzPts val="4200"/>
              <a:buNone/>
              <a:defRPr sz="4200" b="1">
                <a:solidFill>
                  <a:schemeClr val="lt1"/>
                </a:solidFill>
              </a:defRPr>
            </a:lvl8pPr>
            <a:lvl9pPr lvl="8" algn="ctr" rtl="0">
              <a:spcBef>
                <a:spcPts val="0"/>
              </a:spcBef>
              <a:spcAft>
                <a:spcPts val="0"/>
              </a:spcAft>
              <a:buClr>
                <a:schemeClr val="lt1"/>
              </a:buClr>
              <a:buSzPts val="4200"/>
              <a:buNone/>
              <a:defRPr sz="4200" b="1">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9500" y="741708"/>
            <a:ext cx="14201100" cy="954600"/>
          </a:xfrm>
          <a:prstGeom prst="rect">
            <a:avLst/>
          </a:prstGeom>
          <a:noFill/>
          <a:ln>
            <a:noFill/>
          </a:ln>
        </p:spPr>
        <p:txBody>
          <a:bodyPr spcFirstLastPara="1" wrap="square" lIns="152375" tIns="152375" rIns="152375" bIns="152375" anchor="t" anchorCtr="0">
            <a:normAutofit/>
          </a:bodyPr>
          <a:lstStyle>
            <a:lvl1pPr lvl="0">
              <a:spcBef>
                <a:spcPts val="0"/>
              </a:spcBef>
              <a:spcAft>
                <a:spcPts val="0"/>
              </a:spcAft>
              <a:buClr>
                <a:schemeClr val="dk1"/>
              </a:buClr>
              <a:buSzPts val="4700"/>
              <a:buFont typeface="Roboto"/>
              <a:buNone/>
              <a:defRPr sz="4700">
                <a:solidFill>
                  <a:schemeClr val="dk1"/>
                </a:solidFill>
                <a:latin typeface="Roboto"/>
                <a:ea typeface="Roboto"/>
                <a:cs typeface="Roboto"/>
                <a:sym typeface="Roboto"/>
              </a:defRPr>
            </a:lvl1pPr>
            <a:lvl2pPr lvl="1">
              <a:spcBef>
                <a:spcPts val="0"/>
              </a:spcBef>
              <a:spcAft>
                <a:spcPts val="0"/>
              </a:spcAft>
              <a:buClr>
                <a:schemeClr val="dk1"/>
              </a:buClr>
              <a:buSzPts val="4700"/>
              <a:buFont typeface="Roboto"/>
              <a:buNone/>
              <a:defRPr sz="4700">
                <a:solidFill>
                  <a:schemeClr val="dk1"/>
                </a:solidFill>
                <a:latin typeface="Roboto"/>
                <a:ea typeface="Roboto"/>
                <a:cs typeface="Roboto"/>
                <a:sym typeface="Roboto"/>
              </a:defRPr>
            </a:lvl2pPr>
            <a:lvl3pPr lvl="2">
              <a:spcBef>
                <a:spcPts val="0"/>
              </a:spcBef>
              <a:spcAft>
                <a:spcPts val="0"/>
              </a:spcAft>
              <a:buClr>
                <a:schemeClr val="dk1"/>
              </a:buClr>
              <a:buSzPts val="4700"/>
              <a:buFont typeface="Roboto"/>
              <a:buNone/>
              <a:defRPr sz="4700">
                <a:solidFill>
                  <a:schemeClr val="dk1"/>
                </a:solidFill>
                <a:latin typeface="Roboto"/>
                <a:ea typeface="Roboto"/>
                <a:cs typeface="Roboto"/>
                <a:sym typeface="Roboto"/>
              </a:defRPr>
            </a:lvl3pPr>
            <a:lvl4pPr lvl="3">
              <a:spcBef>
                <a:spcPts val="0"/>
              </a:spcBef>
              <a:spcAft>
                <a:spcPts val="0"/>
              </a:spcAft>
              <a:buClr>
                <a:schemeClr val="dk1"/>
              </a:buClr>
              <a:buSzPts val="4700"/>
              <a:buFont typeface="Roboto"/>
              <a:buNone/>
              <a:defRPr sz="4700">
                <a:solidFill>
                  <a:schemeClr val="dk1"/>
                </a:solidFill>
                <a:latin typeface="Roboto"/>
                <a:ea typeface="Roboto"/>
                <a:cs typeface="Roboto"/>
                <a:sym typeface="Roboto"/>
              </a:defRPr>
            </a:lvl4pPr>
            <a:lvl5pPr lvl="4">
              <a:spcBef>
                <a:spcPts val="0"/>
              </a:spcBef>
              <a:spcAft>
                <a:spcPts val="0"/>
              </a:spcAft>
              <a:buClr>
                <a:schemeClr val="dk1"/>
              </a:buClr>
              <a:buSzPts val="4700"/>
              <a:buFont typeface="Roboto"/>
              <a:buNone/>
              <a:defRPr sz="4700">
                <a:solidFill>
                  <a:schemeClr val="dk1"/>
                </a:solidFill>
                <a:latin typeface="Roboto"/>
                <a:ea typeface="Roboto"/>
                <a:cs typeface="Roboto"/>
                <a:sym typeface="Roboto"/>
              </a:defRPr>
            </a:lvl5pPr>
            <a:lvl6pPr lvl="5">
              <a:spcBef>
                <a:spcPts val="0"/>
              </a:spcBef>
              <a:spcAft>
                <a:spcPts val="0"/>
              </a:spcAft>
              <a:buClr>
                <a:schemeClr val="dk1"/>
              </a:buClr>
              <a:buSzPts val="4700"/>
              <a:buFont typeface="Roboto"/>
              <a:buNone/>
              <a:defRPr sz="4700">
                <a:solidFill>
                  <a:schemeClr val="dk1"/>
                </a:solidFill>
                <a:latin typeface="Roboto"/>
                <a:ea typeface="Roboto"/>
                <a:cs typeface="Roboto"/>
                <a:sym typeface="Roboto"/>
              </a:defRPr>
            </a:lvl6pPr>
            <a:lvl7pPr lvl="6">
              <a:spcBef>
                <a:spcPts val="0"/>
              </a:spcBef>
              <a:spcAft>
                <a:spcPts val="0"/>
              </a:spcAft>
              <a:buClr>
                <a:schemeClr val="dk1"/>
              </a:buClr>
              <a:buSzPts val="4700"/>
              <a:buFont typeface="Roboto"/>
              <a:buNone/>
              <a:defRPr sz="4700">
                <a:solidFill>
                  <a:schemeClr val="dk1"/>
                </a:solidFill>
                <a:latin typeface="Roboto"/>
                <a:ea typeface="Roboto"/>
                <a:cs typeface="Roboto"/>
                <a:sym typeface="Roboto"/>
              </a:defRPr>
            </a:lvl7pPr>
            <a:lvl8pPr lvl="7">
              <a:spcBef>
                <a:spcPts val="0"/>
              </a:spcBef>
              <a:spcAft>
                <a:spcPts val="0"/>
              </a:spcAft>
              <a:buClr>
                <a:schemeClr val="dk1"/>
              </a:buClr>
              <a:buSzPts val="4700"/>
              <a:buFont typeface="Roboto"/>
              <a:buNone/>
              <a:defRPr sz="4700">
                <a:solidFill>
                  <a:schemeClr val="dk1"/>
                </a:solidFill>
                <a:latin typeface="Roboto"/>
                <a:ea typeface="Roboto"/>
                <a:cs typeface="Roboto"/>
                <a:sym typeface="Roboto"/>
              </a:defRPr>
            </a:lvl8pPr>
            <a:lvl9pPr lvl="8">
              <a:spcBef>
                <a:spcPts val="0"/>
              </a:spcBef>
              <a:spcAft>
                <a:spcPts val="0"/>
              </a:spcAft>
              <a:buClr>
                <a:schemeClr val="dk1"/>
              </a:buClr>
              <a:buSzPts val="4700"/>
              <a:buFont typeface="Roboto"/>
              <a:buNone/>
              <a:defRPr sz="47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519500" y="1920792"/>
            <a:ext cx="14201100" cy="5694000"/>
          </a:xfrm>
          <a:prstGeom prst="rect">
            <a:avLst/>
          </a:prstGeom>
          <a:noFill/>
          <a:ln>
            <a:noFill/>
          </a:ln>
        </p:spPr>
        <p:txBody>
          <a:bodyPr spcFirstLastPara="1" wrap="square" lIns="152375" tIns="152375" rIns="152375" bIns="152375" anchor="t" anchorCtr="0">
            <a:normAutofit/>
          </a:bodyPr>
          <a:lstStyle>
            <a:lvl1pPr marL="457200" lvl="0" indent="-419100">
              <a:lnSpc>
                <a:spcPct val="115000"/>
              </a:lnSpc>
              <a:spcBef>
                <a:spcPts val="0"/>
              </a:spcBef>
              <a:spcAft>
                <a:spcPts val="0"/>
              </a:spcAft>
              <a:buClr>
                <a:schemeClr val="dk1"/>
              </a:buClr>
              <a:buSzPts val="3000"/>
              <a:buFont typeface="Roboto"/>
              <a:buChar char="●"/>
              <a:defRPr sz="3000">
                <a:solidFill>
                  <a:schemeClr val="dk1"/>
                </a:solidFill>
                <a:latin typeface="Roboto"/>
                <a:ea typeface="Roboto"/>
                <a:cs typeface="Roboto"/>
                <a:sym typeface="Roboto"/>
              </a:defRPr>
            </a:lvl1pPr>
            <a:lvl2pPr marL="914400" lvl="1" indent="-374650">
              <a:lnSpc>
                <a:spcPct val="115000"/>
              </a:lnSpc>
              <a:spcBef>
                <a:spcPts val="0"/>
              </a:spcBef>
              <a:spcAft>
                <a:spcPts val="0"/>
              </a:spcAft>
              <a:buClr>
                <a:schemeClr val="dk1"/>
              </a:buClr>
              <a:buSzPts val="2300"/>
              <a:buFont typeface="Roboto"/>
              <a:buChar char="○"/>
              <a:defRPr sz="2300">
                <a:solidFill>
                  <a:schemeClr val="dk1"/>
                </a:solidFill>
                <a:latin typeface="Roboto"/>
                <a:ea typeface="Roboto"/>
                <a:cs typeface="Roboto"/>
                <a:sym typeface="Roboto"/>
              </a:defRPr>
            </a:lvl2pPr>
            <a:lvl3pPr marL="1371600" lvl="2" indent="-374650">
              <a:lnSpc>
                <a:spcPct val="115000"/>
              </a:lnSpc>
              <a:spcBef>
                <a:spcPts val="0"/>
              </a:spcBef>
              <a:spcAft>
                <a:spcPts val="0"/>
              </a:spcAft>
              <a:buClr>
                <a:schemeClr val="dk1"/>
              </a:buClr>
              <a:buSzPts val="2300"/>
              <a:buFont typeface="Roboto"/>
              <a:buChar char="■"/>
              <a:defRPr sz="2300">
                <a:solidFill>
                  <a:schemeClr val="dk1"/>
                </a:solidFill>
                <a:latin typeface="Roboto"/>
                <a:ea typeface="Roboto"/>
                <a:cs typeface="Roboto"/>
                <a:sym typeface="Roboto"/>
              </a:defRPr>
            </a:lvl3pPr>
            <a:lvl4pPr marL="1828800" lvl="3" indent="-374650">
              <a:lnSpc>
                <a:spcPct val="115000"/>
              </a:lnSpc>
              <a:spcBef>
                <a:spcPts val="0"/>
              </a:spcBef>
              <a:spcAft>
                <a:spcPts val="0"/>
              </a:spcAft>
              <a:buClr>
                <a:schemeClr val="dk1"/>
              </a:buClr>
              <a:buSzPts val="2300"/>
              <a:buFont typeface="Roboto"/>
              <a:buChar char="●"/>
              <a:defRPr sz="2300">
                <a:solidFill>
                  <a:schemeClr val="dk1"/>
                </a:solidFill>
                <a:latin typeface="Roboto"/>
                <a:ea typeface="Roboto"/>
                <a:cs typeface="Roboto"/>
                <a:sym typeface="Roboto"/>
              </a:defRPr>
            </a:lvl4pPr>
            <a:lvl5pPr marL="2286000" lvl="4" indent="-374650">
              <a:lnSpc>
                <a:spcPct val="115000"/>
              </a:lnSpc>
              <a:spcBef>
                <a:spcPts val="0"/>
              </a:spcBef>
              <a:spcAft>
                <a:spcPts val="0"/>
              </a:spcAft>
              <a:buClr>
                <a:schemeClr val="dk1"/>
              </a:buClr>
              <a:buSzPts val="2300"/>
              <a:buFont typeface="Roboto"/>
              <a:buChar char="○"/>
              <a:defRPr sz="2300">
                <a:solidFill>
                  <a:schemeClr val="dk1"/>
                </a:solidFill>
                <a:latin typeface="Roboto"/>
                <a:ea typeface="Roboto"/>
                <a:cs typeface="Roboto"/>
                <a:sym typeface="Roboto"/>
              </a:defRPr>
            </a:lvl5pPr>
            <a:lvl6pPr marL="2743200" lvl="5" indent="-374650">
              <a:lnSpc>
                <a:spcPct val="115000"/>
              </a:lnSpc>
              <a:spcBef>
                <a:spcPts val="0"/>
              </a:spcBef>
              <a:spcAft>
                <a:spcPts val="0"/>
              </a:spcAft>
              <a:buClr>
                <a:schemeClr val="dk1"/>
              </a:buClr>
              <a:buSzPts val="2300"/>
              <a:buFont typeface="Roboto"/>
              <a:buChar char="■"/>
              <a:defRPr sz="2300">
                <a:solidFill>
                  <a:schemeClr val="dk1"/>
                </a:solidFill>
                <a:latin typeface="Roboto"/>
                <a:ea typeface="Roboto"/>
                <a:cs typeface="Roboto"/>
                <a:sym typeface="Roboto"/>
              </a:defRPr>
            </a:lvl6pPr>
            <a:lvl7pPr marL="3200400" lvl="6" indent="-374650">
              <a:lnSpc>
                <a:spcPct val="115000"/>
              </a:lnSpc>
              <a:spcBef>
                <a:spcPts val="0"/>
              </a:spcBef>
              <a:spcAft>
                <a:spcPts val="0"/>
              </a:spcAft>
              <a:buClr>
                <a:schemeClr val="dk1"/>
              </a:buClr>
              <a:buSzPts val="2300"/>
              <a:buFont typeface="Roboto"/>
              <a:buChar char="●"/>
              <a:defRPr sz="2300">
                <a:solidFill>
                  <a:schemeClr val="dk1"/>
                </a:solidFill>
                <a:latin typeface="Roboto"/>
                <a:ea typeface="Roboto"/>
                <a:cs typeface="Roboto"/>
                <a:sym typeface="Roboto"/>
              </a:defRPr>
            </a:lvl7pPr>
            <a:lvl8pPr marL="3657600" lvl="7" indent="-374650">
              <a:lnSpc>
                <a:spcPct val="115000"/>
              </a:lnSpc>
              <a:spcBef>
                <a:spcPts val="0"/>
              </a:spcBef>
              <a:spcAft>
                <a:spcPts val="0"/>
              </a:spcAft>
              <a:buClr>
                <a:schemeClr val="dk1"/>
              </a:buClr>
              <a:buSzPts val="2300"/>
              <a:buFont typeface="Roboto"/>
              <a:buChar char="○"/>
              <a:defRPr sz="2300">
                <a:solidFill>
                  <a:schemeClr val="dk1"/>
                </a:solidFill>
                <a:latin typeface="Roboto"/>
                <a:ea typeface="Roboto"/>
                <a:cs typeface="Roboto"/>
                <a:sym typeface="Roboto"/>
              </a:defRPr>
            </a:lvl8pPr>
            <a:lvl9pPr marL="4114800" lvl="8" indent="-374650">
              <a:lnSpc>
                <a:spcPct val="115000"/>
              </a:lnSpc>
              <a:spcBef>
                <a:spcPts val="0"/>
              </a:spcBef>
              <a:spcAft>
                <a:spcPts val="0"/>
              </a:spcAft>
              <a:buClr>
                <a:schemeClr val="dk1"/>
              </a:buClr>
              <a:buSzPts val="2300"/>
              <a:buFont typeface="Roboto"/>
              <a:buChar char="■"/>
              <a:defRPr sz="23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4120763" y="7772028"/>
            <a:ext cx="914400" cy="656100"/>
          </a:xfrm>
          <a:prstGeom prst="rect">
            <a:avLst/>
          </a:prstGeom>
          <a:noFill/>
          <a:ln>
            <a:noFill/>
          </a:ln>
        </p:spPr>
        <p:txBody>
          <a:bodyPr spcFirstLastPara="1" wrap="square" lIns="152375" tIns="152375" rIns="152375" bIns="152375" anchor="ctr" anchorCtr="0">
            <a:normAutofit/>
          </a:bodyPr>
          <a:lstStyle>
            <a:lvl1pPr lvl="0" algn="r">
              <a:buNone/>
              <a:defRPr sz="1700">
                <a:solidFill>
                  <a:schemeClr val="dk2"/>
                </a:solidFill>
              </a:defRPr>
            </a:lvl1pPr>
            <a:lvl2pPr lvl="1" algn="r">
              <a:buNone/>
              <a:defRPr sz="1700">
                <a:solidFill>
                  <a:schemeClr val="dk2"/>
                </a:solidFill>
              </a:defRPr>
            </a:lvl2pPr>
            <a:lvl3pPr lvl="2" algn="r">
              <a:buNone/>
              <a:defRPr sz="1700">
                <a:solidFill>
                  <a:schemeClr val="dk2"/>
                </a:solidFill>
              </a:defRPr>
            </a:lvl3pPr>
            <a:lvl4pPr lvl="3" algn="r">
              <a:buNone/>
              <a:defRPr sz="1700">
                <a:solidFill>
                  <a:schemeClr val="dk2"/>
                </a:solidFill>
              </a:defRPr>
            </a:lvl4pPr>
            <a:lvl5pPr lvl="4" algn="r">
              <a:buNone/>
              <a:defRPr sz="1700">
                <a:solidFill>
                  <a:schemeClr val="dk2"/>
                </a:solidFill>
              </a:defRPr>
            </a:lvl5pPr>
            <a:lvl6pPr lvl="5" algn="r">
              <a:buNone/>
              <a:defRPr sz="1700">
                <a:solidFill>
                  <a:schemeClr val="dk2"/>
                </a:solidFill>
              </a:defRPr>
            </a:lvl6pPr>
            <a:lvl7pPr lvl="6" algn="r">
              <a:buNone/>
              <a:defRPr sz="1700">
                <a:solidFill>
                  <a:schemeClr val="dk2"/>
                </a:solidFill>
              </a:defRPr>
            </a:lvl7pPr>
            <a:lvl8pPr lvl="7" algn="r">
              <a:buNone/>
              <a:defRPr sz="1700">
                <a:solidFill>
                  <a:schemeClr val="dk2"/>
                </a:solidFill>
              </a:defRPr>
            </a:lvl8pPr>
            <a:lvl9pPr lvl="8" algn="r">
              <a:buNone/>
              <a:defRPr sz="17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8"/>
        <p:cNvGrpSpPr/>
        <p:nvPr/>
      </p:nvGrpSpPr>
      <p:grpSpPr>
        <a:xfrm>
          <a:off x="0" y="0"/>
          <a:ext cx="0" cy="0"/>
          <a:chOff x="0" y="0"/>
          <a:chExt cx="0" cy="0"/>
        </a:xfrm>
      </p:grpSpPr>
      <p:sp>
        <p:nvSpPr>
          <p:cNvPr id="99" name="Google Shape;99;p11"/>
          <p:cNvSpPr txBox="1">
            <a:spLocks noGrp="1"/>
          </p:cNvSpPr>
          <p:nvPr>
            <p:ph type="ctrTitle"/>
          </p:nvPr>
        </p:nvSpPr>
        <p:spPr>
          <a:xfrm>
            <a:off x="1204800" y="4358225"/>
            <a:ext cx="7676700" cy="1785600"/>
          </a:xfrm>
          <a:prstGeom prst="rect">
            <a:avLst/>
          </a:prstGeom>
        </p:spPr>
        <p:txBody>
          <a:bodyPr spcFirstLastPara="1" wrap="square" lIns="152375" tIns="152375" rIns="152375" bIns="152375" anchor="b" anchorCtr="0">
            <a:spAutoFit/>
          </a:bodyPr>
          <a:lstStyle/>
          <a:p>
            <a:pPr marL="0" lvl="0" indent="0" algn="l" rtl="0">
              <a:spcBef>
                <a:spcPts val="0"/>
              </a:spcBef>
              <a:spcAft>
                <a:spcPts val="0"/>
              </a:spcAft>
              <a:buNone/>
            </a:pPr>
            <a:r>
              <a:rPr lang="en" sz="4800"/>
              <a:t>Canadian Society of Safety Engineering (CSSE)</a:t>
            </a:r>
            <a:endParaRPr sz="4800">
              <a:latin typeface="Roboto"/>
              <a:ea typeface="Roboto"/>
              <a:cs typeface="Roboto"/>
              <a:sym typeface="Roboto"/>
            </a:endParaRPr>
          </a:p>
        </p:txBody>
      </p:sp>
      <p:sp>
        <p:nvSpPr>
          <p:cNvPr id="100" name="Google Shape;100;p11"/>
          <p:cNvSpPr txBox="1">
            <a:spLocks noGrp="1"/>
          </p:cNvSpPr>
          <p:nvPr>
            <p:ph type="subTitle" idx="2"/>
          </p:nvPr>
        </p:nvSpPr>
        <p:spPr>
          <a:xfrm>
            <a:off x="1204800" y="6992425"/>
            <a:ext cx="7400400" cy="656100"/>
          </a:xfrm>
          <a:prstGeom prst="rect">
            <a:avLst/>
          </a:prstGeom>
        </p:spPr>
        <p:txBody>
          <a:bodyPr spcFirstLastPara="1" wrap="square" lIns="152375" tIns="152375" rIns="152375" bIns="152375" anchor="t" anchorCtr="0">
            <a:normAutofit/>
          </a:bodyPr>
          <a:lstStyle/>
          <a:p>
            <a:pPr marL="0" lvl="0" indent="0" algn="l" rtl="0">
              <a:spcBef>
                <a:spcPts val="0"/>
              </a:spcBef>
              <a:spcAft>
                <a:spcPts val="0"/>
              </a:spcAft>
              <a:buNone/>
            </a:pPr>
            <a:r>
              <a:rPr lang="en"/>
              <a:t>June 2022</a:t>
            </a:r>
            <a:endParaRPr/>
          </a:p>
        </p:txBody>
      </p:sp>
      <p:sp>
        <p:nvSpPr>
          <p:cNvPr id="101" name="Google Shape;101;p11"/>
          <p:cNvSpPr txBox="1">
            <a:spLocks noGrp="1"/>
          </p:cNvSpPr>
          <p:nvPr>
            <p:ph type="subTitle" idx="1"/>
          </p:nvPr>
        </p:nvSpPr>
        <p:spPr>
          <a:xfrm>
            <a:off x="1204800" y="5836075"/>
            <a:ext cx="7400400" cy="1046700"/>
          </a:xfrm>
          <a:prstGeom prst="rect">
            <a:avLst/>
          </a:prstGeom>
        </p:spPr>
        <p:txBody>
          <a:bodyPr spcFirstLastPara="1" wrap="square" lIns="152375" tIns="152375" rIns="152375" bIns="152375" anchor="t" anchorCtr="0">
            <a:spAutoFit/>
          </a:bodyPr>
          <a:lstStyle/>
          <a:p>
            <a:pPr marL="0" lvl="0" indent="0" algn="l" rtl="0">
              <a:spcBef>
                <a:spcPts val="0"/>
              </a:spcBef>
              <a:spcAft>
                <a:spcPts val="0"/>
              </a:spcAft>
              <a:buNone/>
            </a:pPr>
            <a:r>
              <a:rPr lang="en" sz="4800"/>
              <a:t>Overview</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2"/>
          <p:cNvSpPr txBox="1">
            <a:spLocks noGrp="1"/>
          </p:cNvSpPr>
          <p:nvPr>
            <p:ph type="title"/>
          </p:nvPr>
        </p:nvSpPr>
        <p:spPr>
          <a:xfrm>
            <a:off x="519500" y="737783"/>
            <a:ext cx="14201100" cy="954300"/>
          </a:xfrm>
          <a:prstGeom prst="rect">
            <a:avLst/>
          </a:prstGeom>
        </p:spPr>
        <p:txBody>
          <a:bodyPr spcFirstLastPara="1" wrap="square" lIns="152375" tIns="152375" rIns="152375" bIns="152375" anchor="t" anchorCtr="0">
            <a:spAutoFit/>
          </a:bodyPr>
          <a:lstStyle/>
          <a:p>
            <a:pPr marL="0" lvl="0" indent="0" algn="ctr" rtl="0">
              <a:spcBef>
                <a:spcPts val="0"/>
              </a:spcBef>
              <a:spcAft>
                <a:spcPts val="0"/>
              </a:spcAft>
              <a:buNone/>
            </a:pPr>
            <a:r>
              <a:rPr lang="en"/>
              <a:t>Today’s Agenda</a:t>
            </a:r>
            <a:endParaRPr b="1">
              <a:latin typeface="Roboto"/>
              <a:ea typeface="Roboto"/>
              <a:cs typeface="Roboto"/>
              <a:sym typeface="Roboto"/>
            </a:endParaRPr>
          </a:p>
        </p:txBody>
      </p:sp>
      <p:pic>
        <p:nvPicPr>
          <p:cNvPr id="107" name="Google Shape;107;p12"/>
          <p:cNvPicPr preferRelativeResize="0"/>
          <p:nvPr/>
        </p:nvPicPr>
        <p:blipFill>
          <a:blip r:embed="rId3">
            <a:alphaModFix/>
          </a:blip>
          <a:stretch>
            <a:fillRect/>
          </a:stretch>
        </p:blipFill>
        <p:spPr>
          <a:xfrm>
            <a:off x="3503250" y="2220708"/>
            <a:ext cx="1619250" cy="1619250"/>
          </a:xfrm>
          <a:prstGeom prst="rect">
            <a:avLst/>
          </a:prstGeom>
          <a:noFill/>
          <a:ln>
            <a:noFill/>
          </a:ln>
        </p:spPr>
      </p:pic>
      <p:pic>
        <p:nvPicPr>
          <p:cNvPr id="108" name="Google Shape;108;p12"/>
          <p:cNvPicPr preferRelativeResize="0"/>
          <p:nvPr/>
        </p:nvPicPr>
        <p:blipFill>
          <a:blip r:embed="rId4">
            <a:alphaModFix/>
          </a:blip>
          <a:stretch>
            <a:fillRect/>
          </a:stretch>
        </p:blipFill>
        <p:spPr>
          <a:xfrm>
            <a:off x="6810325" y="2166958"/>
            <a:ext cx="1619250" cy="1619250"/>
          </a:xfrm>
          <a:prstGeom prst="rect">
            <a:avLst/>
          </a:prstGeom>
          <a:noFill/>
          <a:ln>
            <a:noFill/>
          </a:ln>
        </p:spPr>
      </p:pic>
      <p:pic>
        <p:nvPicPr>
          <p:cNvPr id="109" name="Google Shape;109;p12"/>
          <p:cNvPicPr preferRelativeResize="0"/>
          <p:nvPr/>
        </p:nvPicPr>
        <p:blipFill>
          <a:blip r:embed="rId5">
            <a:alphaModFix/>
          </a:blip>
          <a:stretch>
            <a:fillRect/>
          </a:stretch>
        </p:blipFill>
        <p:spPr>
          <a:xfrm>
            <a:off x="10117400" y="2220708"/>
            <a:ext cx="1619250" cy="1619250"/>
          </a:xfrm>
          <a:prstGeom prst="rect">
            <a:avLst/>
          </a:prstGeom>
          <a:noFill/>
          <a:ln>
            <a:noFill/>
          </a:ln>
        </p:spPr>
      </p:pic>
      <p:pic>
        <p:nvPicPr>
          <p:cNvPr id="110" name="Google Shape;110;p12"/>
          <p:cNvPicPr preferRelativeResize="0"/>
          <p:nvPr/>
        </p:nvPicPr>
        <p:blipFill>
          <a:blip r:embed="rId6">
            <a:alphaModFix/>
          </a:blip>
          <a:stretch>
            <a:fillRect/>
          </a:stretch>
        </p:blipFill>
        <p:spPr>
          <a:xfrm>
            <a:off x="1746750" y="5161333"/>
            <a:ext cx="1619250" cy="1619250"/>
          </a:xfrm>
          <a:prstGeom prst="rect">
            <a:avLst/>
          </a:prstGeom>
          <a:noFill/>
          <a:ln>
            <a:noFill/>
          </a:ln>
        </p:spPr>
      </p:pic>
      <p:pic>
        <p:nvPicPr>
          <p:cNvPr id="111" name="Google Shape;111;p12"/>
          <p:cNvPicPr preferRelativeResize="0"/>
          <p:nvPr/>
        </p:nvPicPr>
        <p:blipFill>
          <a:blip r:embed="rId7">
            <a:alphaModFix/>
          </a:blip>
          <a:stretch>
            <a:fillRect/>
          </a:stretch>
        </p:blipFill>
        <p:spPr>
          <a:xfrm>
            <a:off x="8498233" y="5161333"/>
            <a:ext cx="1619250" cy="1619250"/>
          </a:xfrm>
          <a:prstGeom prst="rect">
            <a:avLst/>
          </a:prstGeom>
          <a:noFill/>
          <a:ln>
            <a:noFill/>
          </a:ln>
        </p:spPr>
      </p:pic>
      <p:pic>
        <p:nvPicPr>
          <p:cNvPr id="112" name="Google Shape;112;p12"/>
          <p:cNvPicPr preferRelativeResize="0"/>
          <p:nvPr/>
        </p:nvPicPr>
        <p:blipFill>
          <a:blip r:embed="rId8">
            <a:alphaModFix/>
          </a:blip>
          <a:stretch>
            <a:fillRect/>
          </a:stretch>
        </p:blipFill>
        <p:spPr>
          <a:xfrm>
            <a:off x="5122492" y="5161333"/>
            <a:ext cx="1619250" cy="1619250"/>
          </a:xfrm>
          <a:prstGeom prst="rect">
            <a:avLst/>
          </a:prstGeom>
          <a:noFill/>
          <a:ln>
            <a:noFill/>
          </a:ln>
        </p:spPr>
      </p:pic>
      <p:pic>
        <p:nvPicPr>
          <p:cNvPr id="113" name="Google Shape;113;p12"/>
          <p:cNvPicPr preferRelativeResize="0"/>
          <p:nvPr/>
        </p:nvPicPr>
        <p:blipFill>
          <a:blip r:embed="rId9">
            <a:alphaModFix/>
          </a:blip>
          <a:stretch>
            <a:fillRect/>
          </a:stretch>
        </p:blipFill>
        <p:spPr>
          <a:xfrm>
            <a:off x="11874000" y="5161333"/>
            <a:ext cx="1619250" cy="1619250"/>
          </a:xfrm>
          <a:prstGeom prst="rect">
            <a:avLst/>
          </a:prstGeom>
          <a:noFill/>
          <a:ln>
            <a:noFill/>
          </a:ln>
        </p:spPr>
      </p:pic>
      <p:sp>
        <p:nvSpPr>
          <p:cNvPr id="114" name="Google Shape;114;p12"/>
          <p:cNvSpPr txBox="1"/>
          <p:nvPr/>
        </p:nvSpPr>
        <p:spPr>
          <a:xfrm>
            <a:off x="3338775" y="3984350"/>
            <a:ext cx="1948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latin typeface="Roboto"/>
                <a:ea typeface="Roboto"/>
                <a:cs typeface="Roboto"/>
                <a:sym typeface="Roboto"/>
              </a:rPr>
              <a:t>Introductions</a:t>
            </a:r>
            <a:endParaRPr sz="2200" dirty="0">
              <a:latin typeface="Roboto"/>
              <a:ea typeface="Roboto"/>
              <a:cs typeface="Roboto"/>
              <a:sym typeface="Roboto"/>
            </a:endParaRPr>
          </a:p>
        </p:txBody>
      </p:sp>
      <p:sp>
        <p:nvSpPr>
          <p:cNvPr id="115" name="Google Shape;115;p12"/>
          <p:cNvSpPr txBox="1"/>
          <p:nvPr/>
        </p:nvSpPr>
        <p:spPr>
          <a:xfrm>
            <a:off x="6645850" y="3984350"/>
            <a:ext cx="19482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latin typeface="Roboto"/>
                <a:ea typeface="Roboto"/>
                <a:cs typeface="Roboto"/>
                <a:sym typeface="Roboto"/>
              </a:rPr>
              <a:t>CSSE Overview</a:t>
            </a:r>
            <a:endParaRPr sz="2200">
              <a:latin typeface="Roboto"/>
              <a:ea typeface="Roboto"/>
              <a:cs typeface="Roboto"/>
              <a:sym typeface="Roboto"/>
            </a:endParaRPr>
          </a:p>
        </p:txBody>
      </p:sp>
      <p:sp>
        <p:nvSpPr>
          <p:cNvPr id="116" name="Google Shape;116;p12"/>
          <p:cNvSpPr txBox="1"/>
          <p:nvPr/>
        </p:nvSpPr>
        <p:spPr>
          <a:xfrm>
            <a:off x="9952925" y="3984350"/>
            <a:ext cx="1948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latin typeface="Roboto"/>
                <a:ea typeface="Roboto"/>
                <a:cs typeface="Roboto"/>
                <a:sym typeface="Roboto"/>
              </a:rPr>
              <a:t>What We Do</a:t>
            </a:r>
            <a:endParaRPr sz="2200">
              <a:latin typeface="Roboto"/>
              <a:ea typeface="Roboto"/>
              <a:cs typeface="Roboto"/>
              <a:sym typeface="Roboto"/>
            </a:endParaRPr>
          </a:p>
        </p:txBody>
      </p:sp>
      <p:sp>
        <p:nvSpPr>
          <p:cNvPr id="117" name="Google Shape;117;p12"/>
          <p:cNvSpPr txBox="1"/>
          <p:nvPr/>
        </p:nvSpPr>
        <p:spPr>
          <a:xfrm>
            <a:off x="1582275" y="6981050"/>
            <a:ext cx="1948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latin typeface="Roboto"/>
                <a:ea typeface="Roboto"/>
                <a:cs typeface="Roboto"/>
                <a:sym typeface="Roboto"/>
              </a:rPr>
              <a:t>CSSE Benefits</a:t>
            </a:r>
            <a:endParaRPr sz="2200">
              <a:latin typeface="Roboto"/>
              <a:ea typeface="Roboto"/>
              <a:cs typeface="Roboto"/>
              <a:sym typeface="Roboto"/>
            </a:endParaRPr>
          </a:p>
        </p:txBody>
      </p:sp>
      <p:sp>
        <p:nvSpPr>
          <p:cNvPr id="118" name="Google Shape;118;p12"/>
          <p:cNvSpPr txBox="1"/>
          <p:nvPr/>
        </p:nvSpPr>
        <p:spPr>
          <a:xfrm>
            <a:off x="4958025" y="6981050"/>
            <a:ext cx="19482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latin typeface="Roboto"/>
                <a:ea typeface="Roboto"/>
                <a:cs typeface="Roboto"/>
                <a:sym typeface="Roboto"/>
              </a:rPr>
              <a:t>Courses &amp; Events</a:t>
            </a:r>
            <a:endParaRPr sz="2200">
              <a:latin typeface="Roboto"/>
              <a:ea typeface="Roboto"/>
              <a:cs typeface="Roboto"/>
              <a:sym typeface="Roboto"/>
            </a:endParaRPr>
          </a:p>
        </p:txBody>
      </p:sp>
      <p:sp>
        <p:nvSpPr>
          <p:cNvPr id="119" name="Google Shape;119;p12"/>
          <p:cNvSpPr txBox="1"/>
          <p:nvPr/>
        </p:nvSpPr>
        <p:spPr>
          <a:xfrm>
            <a:off x="8333775" y="6981050"/>
            <a:ext cx="1948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latin typeface="Roboto"/>
                <a:ea typeface="Roboto"/>
                <a:cs typeface="Roboto"/>
                <a:sym typeface="Roboto"/>
              </a:rPr>
              <a:t>Membership</a:t>
            </a:r>
            <a:endParaRPr sz="2200">
              <a:latin typeface="Roboto"/>
              <a:ea typeface="Roboto"/>
              <a:cs typeface="Roboto"/>
              <a:sym typeface="Roboto"/>
            </a:endParaRPr>
          </a:p>
        </p:txBody>
      </p:sp>
      <p:sp>
        <p:nvSpPr>
          <p:cNvPr id="120" name="Google Shape;120;p12"/>
          <p:cNvSpPr txBox="1"/>
          <p:nvPr/>
        </p:nvSpPr>
        <p:spPr>
          <a:xfrm>
            <a:off x="11709525" y="6981050"/>
            <a:ext cx="19482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latin typeface="Roboto"/>
                <a:ea typeface="Roboto"/>
                <a:cs typeface="Roboto"/>
                <a:sym typeface="Roboto"/>
              </a:rPr>
              <a:t>Your Thoughts</a:t>
            </a:r>
            <a:endParaRPr sz="22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13"/>
          <p:cNvSpPr txBox="1">
            <a:spLocks noGrp="1"/>
          </p:cNvSpPr>
          <p:nvPr>
            <p:ph type="body" idx="1"/>
          </p:nvPr>
        </p:nvSpPr>
        <p:spPr>
          <a:xfrm>
            <a:off x="7754575" y="1873650"/>
            <a:ext cx="6786900" cy="4623600"/>
          </a:xfrm>
          <a:prstGeom prst="rect">
            <a:avLst/>
          </a:prstGeom>
        </p:spPr>
        <p:txBody>
          <a:bodyPr spcFirstLastPara="1" wrap="square" lIns="152375" tIns="152375" rIns="152375" bIns="152375" anchor="t" anchorCtr="0">
            <a:noAutofit/>
          </a:bodyPr>
          <a:lstStyle/>
          <a:p>
            <a:pPr marL="0" lvl="0" indent="0" algn="l" rtl="0">
              <a:spcBef>
                <a:spcPts val="0"/>
              </a:spcBef>
              <a:spcAft>
                <a:spcPts val="2000"/>
              </a:spcAft>
              <a:buNone/>
            </a:pPr>
            <a:r>
              <a:rPr lang="en" sz="2400" b="1"/>
              <a:t>Add short speaker profile here. </a:t>
            </a:r>
            <a:r>
              <a:rPr lang="en" sz="2400"/>
              <a:t>Donec eget orci mollis, rhoncus nisl ac, pellentesque nibh. Praesent vel velit tortor. Duis in dolor mi. Curabitur et quam egestas, aliquam dui in, vulputate ipsum. Praesent maximus elit nulla, et scelerisque tellus mattis et. Vivamus ullamcorper lacus eget vestibulum ultricies. Mauris molestie lorem sem, at pharetra quam tincidunt eu. Nunc ultrices porttitor diam, eu rhoncus velit ultricies vel. </a:t>
            </a:r>
            <a:endParaRPr sz="2400"/>
          </a:p>
        </p:txBody>
      </p:sp>
      <p:sp>
        <p:nvSpPr>
          <p:cNvPr id="126" name="Google Shape;126;p13"/>
          <p:cNvSpPr txBox="1">
            <a:spLocks noGrp="1"/>
          </p:cNvSpPr>
          <p:nvPr>
            <p:ph type="title"/>
          </p:nvPr>
        </p:nvSpPr>
        <p:spPr>
          <a:xfrm>
            <a:off x="546129" y="3712188"/>
            <a:ext cx="3510300" cy="744900"/>
          </a:xfrm>
          <a:prstGeom prst="rect">
            <a:avLst/>
          </a:prstGeom>
        </p:spPr>
        <p:txBody>
          <a:bodyPr spcFirstLastPara="1" wrap="square" lIns="152375" tIns="152375" rIns="152375" bIns="152375" anchor="t" anchorCtr="0">
            <a:normAutofit fontScale="90000"/>
          </a:bodyPr>
          <a:lstStyle/>
          <a:p>
            <a:pPr marL="0" lvl="0" indent="0" algn="l" rtl="0">
              <a:spcBef>
                <a:spcPts val="0"/>
              </a:spcBef>
              <a:spcAft>
                <a:spcPts val="0"/>
              </a:spcAft>
              <a:buNone/>
            </a:pPr>
            <a:r>
              <a:rPr lang="en"/>
              <a:t>Speaker Name</a:t>
            </a:r>
            <a:endParaRPr/>
          </a:p>
        </p:txBody>
      </p:sp>
      <p:pic>
        <p:nvPicPr>
          <p:cNvPr id="127" name="Google Shape;127;p13"/>
          <p:cNvPicPr preferRelativeResize="0"/>
          <p:nvPr/>
        </p:nvPicPr>
        <p:blipFill rotWithShape="1">
          <a:blip r:embed="rId4">
            <a:alphaModFix/>
          </a:blip>
          <a:srcRect/>
          <a:stretch/>
        </p:blipFill>
        <p:spPr>
          <a:xfrm>
            <a:off x="4264300" y="2901138"/>
            <a:ext cx="2568600" cy="2568600"/>
          </a:xfrm>
          <a:prstGeom prst="ellipse">
            <a:avLst/>
          </a:prstGeom>
          <a:noFill/>
          <a:ln w="76200"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a:spLocks noGrp="1"/>
          </p:cNvSpPr>
          <p:nvPr>
            <p:ph type="body" idx="1"/>
          </p:nvPr>
        </p:nvSpPr>
        <p:spPr>
          <a:xfrm>
            <a:off x="671900" y="2674650"/>
            <a:ext cx="6666600" cy="1238700"/>
          </a:xfrm>
          <a:prstGeom prst="rect">
            <a:avLst/>
          </a:prstGeom>
        </p:spPr>
        <p:txBody>
          <a:bodyPr spcFirstLastPara="1" wrap="square" lIns="152375" tIns="152375" rIns="152375" bIns="152375" anchor="t" anchorCtr="0">
            <a:normAutofit lnSpcReduction="10000"/>
          </a:bodyPr>
          <a:lstStyle/>
          <a:p>
            <a:pPr marL="0" lvl="0" indent="0" algn="l" rtl="0">
              <a:spcBef>
                <a:spcPts val="1200"/>
              </a:spcBef>
              <a:spcAft>
                <a:spcPts val="0"/>
              </a:spcAft>
              <a:buNone/>
            </a:pPr>
            <a:r>
              <a:rPr lang="en" sz="2400"/>
              <a:t>Ensuring our colleagues make it home safe at the end of the workday.</a:t>
            </a:r>
            <a:endParaRPr sz="2400"/>
          </a:p>
        </p:txBody>
      </p:sp>
      <p:sp>
        <p:nvSpPr>
          <p:cNvPr id="133" name="Google Shape;133;p14"/>
          <p:cNvSpPr txBox="1">
            <a:spLocks noGrp="1"/>
          </p:cNvSpPr>
          <p:nvPr>
            <p:ph type="title"/>
          </p:nvPr>
        </p:nvSpPr>
        <p:spPr>
          <a:xfrm>
            <a:off x="9726708" y="1932917"/>
            <a:ext cx="4462500" cy="1761000"/>
          </a:xfrm>
          <a:prstGeom prst="rect">
            <a:avLst/>
          </a:prstGeom>
        </p:spPr>
        <p:txBody>
          <a:bodyPr spcFirstLastPara="1" wrap="square" lIns="152375" tIns="152375" rIns="152375" bIns="152375" anchor="t" anchorCtr="0">
            <a:noAutofit/>
          </a:bodyPr>
          <a:lstStyle/>
          <a:p>
            <a:pPr marL="0" lvl="0" indent="0" algn="ctr" rtl="0">
              <a:lnSpc>
                <a:spcPct val="115000"/>
              </a:lnSpc>
              <a:spcBef>
                <a:spcPts val="2000"/>
              </a:spcBef>
              <a:spcAft>
                <a:spcPts val="2000"/>
              </a:spcAft>
              <a:buNone/>
            </a:pPr>
            <a:r>
              <a:rPr lang="en" sz="4000" b="1">
                <a:latin typeface="Roboto"/>
                <a:ea typeface="Roboto"/>
                <a:cs typeface="Roboto"/>
                <a:sym typeface="Roboto"/>
              </a:rPr>
              <a:t>Where we could improve</a:t>
            </a:r>
            <a:endParaRPr sz="4000">
              <a:latin typeface="Roboto"/>
              <a:ea typeface="Roboto"/>
              <a:cs typeface="Roboto"/>
              <a:sym typeface="Roboto"/>
            </a:endParaRPr>
          </a:p>
        </p:txBody>
      </p:sp>
      <p:sp>
        <p:nvSpPr>
          <p:cNvPr id="134" name="Google Shape;134;p14"/>
          <p:cNvSpPr txBox="1">
            <a:spLocks noGrp="1"/>
          </p:cNvSpPr>
          <p:nvPr>
            <p:ph type="title"/>
          </p:nvPr>
        </p:nvSpPr>
        <p:spPr>
          <a:xfrm>
            <a:off x="731250" y="321350"/>
            <a:ext cx="13777500" cy="868500"/>
          </a:xfrm>
          <a:prstGeom prst="rect">
            <a:avLst/>
          </a:prstGeom>
        </p:spPr>
        <p:txBody>
          <a:bodyPr spcFirstLastPara="1" wrap="square" lIns="152375" tIns="152375" rIns="152375" bIns="152375" anchor="t" anchorCtr="0">
            <a:noAutofit/>
          </a:bodyPr>
          <a:lstStyle/>
          <a:p>
            <a:pPr marL="0" lvl="0" indent="0" algn="ctr" rtl="0">
              <a:lnSpc>
                <a:spcPct val="115000"/>
              </a:lnSpc>
              <a:spcBef>
                <a:spcPts val="2000"/>
              </a:spcBef>
              <a:spcAft>
                <a:spcPts val="2000"/>
              </a:spcAft>
              <a:buNone/>
            </a:pPr>
            <a:r>
              <a:rPr lang="en" sz="4000"/>
              <a:t>Overview</a:t>
            </a:r>
            <a:endParaRPr sz="4000" b="1">
              <a:solidFill>
                <a:schemeClr val="lt1"/>
              </a:solidFill>
              <a:latin typeface="Roboto"/>
              <a:ea typeface="Roboto"/>
              <a:cs typeface="Roboto"/>
              <a:sym typeface="Roboto"/>
            </a:endParaRPr>
          </a:p>
        </p:txBody>
      </p:sp>
      <p:sp>
        <p:nvSpPr>
          <p:cNvPr id="135" name="Google Shape;135;p14"/>
          <p:cNvSpPr txBox="1">
            <a:spLocks noGrp="1"/>
          </p:cNvSpPr>
          <p:nvPr>
            <p:ph type="title" idx="2"/>
          </p:nvPr>
        </p:nvSpPr>
        <p:spPr>
          <a:xfrm>
            <a:off x="671900" y="1845950"/>
            <a:ext cx="5671500" cy="744900"/>
          </a:xfrm>
          <a:prstGeom prst="rect">
            <a:avLst/>
          </a:prstGeom>
        </p:spPr>
        <p:txBody>
          <a:bodyPr spcFirstLastPara="1" wrap="square" lIns="152375" tIns="152375" rIns="152375" bIns="152375" anchor="t" anchorCtr="0">
            <a:normAutofit fontScale="90000"/>
          </a:bodyPr>
          <a:lstStyle/>
          <a:p>
            <a:pPr marL="0" lvl="0" indent="0" algn="l" rtl="0">
              <a:spcBef>
                <a:spcPts val="0"/>
              </a:spcBef>
              <a:spcAft>
                <a:spcPts val="0"/>
              </a:spcAft>
              <a:buNone/>
            </a:pPr>
            <a:r>
              <a:rPr lang="en"/>
              <a:t>Our shared goal</a:t>
            </a:r>
            <a:endParaRPr/>
          </a:p>
        </p:txBody>
      </p:sp>
      <p:sp>
        <p:nvSpPr>
          <p:cNvPr id="136" name="Google Shape;136;p14"/>
          <p:cNvSpPr txBox="1">
            <a:spLocks noGrp="1"/>
          </p:cNvSpPr>
          <p:nvPr>
            <p:ph type="body" idx="3"/>
          </p:nvPr>
        </p:nvSpPr>
        <p:spPr>
          <a:xfrm>
            <a:off x="8351625" y="2674650"/>
            <a:ext cx="6157200" cy="2305200"/>
          </a:xfrm>
          <a:prstGeom prst="rect">
            <a:avLst/>
          </a:prstGeom>
        </p:spPr>
        <p:txBody>
          <a:bodyPr spcFirstLastPara="1" wrap="square" lIns="152375" tIns="152375" rIns="152375" bIns="152375" anchor="t" anchorCtr="0">
            <a:normAutofit/>
          </a:bodyPr>
          <a:lstStyle/>
          <a:p>
            <a:pPr marL="0" lvl="0" indent="0" algn="l" rtl="0">
              <a:spcBef>
                <a:spcPts val="0"/>
              </a:spcBef>
              <a:spcAft>
                <a:spcPts val="0"/>
              </a:spcAft>
              <a:buClr>
                <a:schemeClr val="dk1"/>
              </a:buClr>
              <a:buSzPts val="1100"/>
              <a:buFont typeface="Arial"/>
              <a:buNone/>
            </a:pPr>
            <a:r>
              <a:rPr lang="en" sz="2400"/>
              <a:t>To be the resource for professional development, knowledge and information exchange to our members, our profession and the Canadian public.</a:t>
            </a:r>
            <a:endParaRPr sz="2400"/>
          </a:p>
          <a:p>
            <a:pPr marL="0" lvl="0" indent="0" algn="l" rtl="0">
              <a:spcBef>
                <a:spcPts val="0"/>
              </a:spcBef>
              <a:spcAft>
                <a:spcPts val="2000"/>
              </a:spcAft>
              <a:buNone/>
            </a:pPr>
            <a:endParaRPr sz="2400"/>
          </a:p>
        </p:txBody>
      </p:sp>
      <p:sp>
        <p:nvSpPr>
          <p:cNvPr id="137" name="Google Shape;137;p14"/>
          <p:cNvSpPr txBox="1">
            <a:spLocks noGrp="1"/>
          </p:cNvSpPr>
          <p:nvPr>
            <p:ph type="title" idx="4"/>
          </p:nvPr>
        </p:nvSpPr>
        <p:spPr>
          <a:xfrm>
            <a:off x="8351625" y="1845950"/>
            <a:ext cx="5671500" cy="744900"/>
          </a:xfrm>
          <a:prstGeom prst="rect">
            <a:avLst/>
          </a:prstGeom>
        </p:spPr>
        <p:txBody>
          <a:bodyPr spcFirstLastPara="1" wrap="square" lIns="152375" tIns="152375" rIns="152375" bIns="152375" anchor="t" anchorCtr="0">
            <a:noAutofit/>
          </a:bodyPr>
          <a:lstStyle/>
          <a:p>
            <a:pPr marL="0" lvl="0" indent="0" algn="l" rtl="0">
              <a:spcBef>
                <a:spcPts val="0"/>
              </a:spcBef>
              <a:spcAft>
                <a:spcPts val="0"/>
              </a:spcAft>
              <a:buSzPts val="990"/>
              <a:buNone/>
            </a:pPr>
            <a:r>
              <a:rPr lang="en" sz="3700"/>
              <a:t>Mission</a:t>
            </a:r>
            <a:endParaRPr sz="3700"/>
          </a:p>
        </p:txBody>
      </p:sp>
      <p:sp>
        <p:nvSpPr>
          <p:cNvPr id="138" name="Google Shape;138;p14"/>
          <p:cNvSpPr/>
          <p:nvPr/>
        </p:nvSpPr>
        <p:spPr>
          <a:xfrm>
            <a:off x="4208225" y="4869075"/>
            <a:ext cx="2305200" cy="2305200"/>
          </a:xfrm>
          <a:prstGeom prst="ellipse">
            <a:avLst/>
          </a:prstGeom>
          <a:solidFill>
            <a:schemeClr val="lt1"/>
          </a:solidFill>
          <a:ln w="152400" cap="flat" cmpd="sng">
            <a:solidFill>
              <a:srgbClr val="009A7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b="1">
                <a:latin typeface="Roboto"/>
                <a:ea typeface="Roboto"/>
                <a:cs typeface="Roboto"/>
                <a:sym typeface="Roboto"/>
              </a:rPr>
              <a:t>30+</a:t>
            </a:r>
            <a:endParaRPr sz="4500" b="1">
              <a:latin typeface="Roboto"/>
              <a:ea typeface="Roboto"/>
              <a:cs typeface="Roboto"/>
              <a:sym typeface="Roboto"/>
            </a:endParaRPr>
          </a:p>
        </p:txBody>
      </p:sp>
      <p:sp>
        <p:nvSpPr>
          <p:cNvPr id="139" name="Google Shape;139;p14"/>
          <p:cNvSpPr txBox="1">
            <a:spLocks noGrp="1"/>
          </p:cNvSpPr>
          <p:nvPr>
            <p:ph type="body" idx="1"/>
          </p:nvPr>
        </p:nvSpPr>
        <p:spPr>
          <a:xfrm>
            <a:off x="4106675" y="7174275"/>
            <a:ext cx="2508300" cy="985200"/>
          </a:xfrm>
          <a:prstGeom prst="rect">
            <a:avLst/>
          </a:prstGeom>
        </p:spPr>
        <p:txBody>
          <a:bodyPr spcFirstLastPara="1" wrap="square" lIns="152375" tIns="152375" rIns="152375" bIns="152375" anchor="t" anchorCtr="0">
            <a:noAutofit/>
          </a:bodyPr>
          <a:lstStyle/>
          <a:p>
            <a:pPr marL="0" lvl="0" indent="0" algn="ctr" rtl="0">
              <a:spcBef>
                <a:spcPts val="0"/>
              </a:spcBef>
              <a:spcAft>
                <a:spcPts val="0"/>
              </a:spcAft>
              <a:buNone/>
            </a:pPr>
            <a:r>
              <a:rPr lang="en" sz="1800" b="1"/>
              <a:t>Chapters from coast</a:t>
            </a:r>
            <a:endParaRPr sz="1800" b="1"/>
          </a:p>
          <a:p>
            <a:pPr marL="0" lvl="0" indent="0" algn="ctr" rtl="0">
              <a:spcBef>
                <a:spcPts val="0"/>
              </a:spcBef>
              <a:spcAft>
                <a:spcPts val="0"/>
              </a:spcAft>
              <a:buNone/>
            </a:pPr>
            <a:r>
              <a:rPr lang="en" sz="1800" b="1"/>
              <a:t>to coast in Canada</a:t>
            </a:r>
            <a:endParaRPr sz="1800" b="1">
              <a:solidFill>
                <a:srgbClr val="000000"/>
              </a:solidFill>
            </a:endParaRPr>
          </a:p>
        </p:txBody>
      </p:sp>
      <p:sp>
        <p:nvSpPr>
          <p:cNvPr id="140" name="Google Shape;140;p14"/>
          <p:cNvSpPr/>
          <p:nvPr/>
        </p:nvSpPr>
        <p:spPr>
          <a:xfrm>
            <a:off x="8605575" y="4869075"/>
            <a:ext cx="2305200" cy="2305200"/>
          </a:xfrm>
          <a:prstGeom prst="ellipse">
            <a:avLst/>
          </a:prstGeom>
          <a:solidFill>
            <a:schemeClr val="lt1"/>
          </a:solidFill>
          <a:ln w="152400" cap="flat" cmpd="sng">
            <a:solidFill>
              <a:srgbClr val="009A7A"/>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4500" b="1">
                <a:latin typeface="Roboto"/>
                <a:ea typeface="Roboto"/>
                <a:cs typeface="Roboto"/>
                <a:sym typeface="Roboto"/>
              </a:rPr>
              <a:t>4000+</a:t>
            </a:r>
            <a:endParaRPr sz="4500" b="1">
              <a:latin typeface="Roboto"/>
              <a:ea typeface="Roboto"/>
              <a:cs typeface="Roboto"/>
              <a:sym typeface="Roboto"/>
            </a:endParaRPr>
          </a:p>
        </p:txBody>
      </p:sp>
      <p:sp>
        <p:nvSpPr>
          <p:cNvPr id="141" name="Google Shape;141;p14"/>
          <p:cNvSpPr txBox="1">
            <a:spLocks noGrp="1"/>
          </p:cNvSpPr>
          <p:nvPr>
            <p:ph type="body" idx="1"/>
          </p:nvPr>
        </p:nvSpPr>
        <p:spPr>
          <a:xfrm>
            <a:off x="8504025" y="7174275"/>
            <a:ext cx="2508300" cy="985200"/>
          </a:xfrm>
          <a:prstGeom prst="rect">
            <a:avLst/>
          </a:prstGeom>
        </p:spPr>
        <p:txBody>
          <a:bodyPr spcFirstLastPara="1" wrap="square" lIns="152375" tIns="152375" rIns="152375" bIns="152375" anchor="t" anchorCtr="0">
            <a:noAutofit/>
          </a:bodyPr>
          <a:lstStyle/>
          <a:p>
            <a:pPr marL="0" lvl="0" indent="0" algn="ctr" rtl="0">
              <a:spcBef>
                <a:spcPts val="0"/>
              </a:spcBef>
              <a:spcAft>
                <a:spcPts val="0"/>
              </a:spcAft>
              <a:buNone/>
            </a:pPr>
            <a:r>
              <a:rPr lang="en" sz="1800" b="1"/>
              <a:t>Members</a:t>
            </a:r>
            <a:br>
              <a:rPr lang="en" sz="1800" b="1"/>
            </a:br>
            <a:r>
              <a:rPr lang="en" sz="1800" b="1"/>
              <a:t>nationwide</a:t>
            </a:r>
            <a:endParaRPr sz="1800" b="1">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505800" y="413825"/>
            <a:ext cx="14228400" cy="1259400"/>
          </a:xfrm>
          <a:prstGeom prst="rect">
            <a:avLst/>
          </a:prstGeom>
        </p:spPr>
        <p:txBody>
          <a:bodyPr spcFirstLastPara="1" wrap="square" lIns="152375" tIns="152375" rIns="152375" bIns="152375" anchor="b" anchorCtr="0">
            <a:noAutofit/>
          </a:bodyPr>
          <a:lstStyle/>
          <a:p>
            <a:pPr marL="0" lvl="0" indent="0" algn="ctr" rtl="0">
              <a:lnSpc>
                <a:spcPct val="115000"/>
              </a:lnSpc>
              <a:spcBef>
                <a:spcPts val="2000"/>
              </a:spcBef>
              <a:spcAft>
                <a:spcPts val="2000"/>
              </a:spcAft>
              <a:buClr>
                <a:schemeClr val="dk1"/>
              </a:buClr>
              <a:buSzPts val="1800"/>
              <a:buFont typeface="Arial"/>
              <a:buNone/>
            </a:pPr>
            <a:r>
              <a:rPr lang="en"/>
              <a:t>What We Do</a:t>
            </a:r>
            <a:endParaRPr sz="4200">
              <a:latin typeface="Roboto"/>
              <a:ea typeface="Roboto"/>
              <a:cs typeface="Roboto"/>
              <a:sym typeface="Roboto"/>
            </a:endParaRPr>
          </a:p>
        </p:txBody>
      </p:sp>
      <p:pic>
        <p:nvPicPr>
          <p:cNvPr id="147" name="Google Shape;147;p15"/>
          <p:cNvPicPr preferRelativeResize="0"/>
          <p:nvPr/>
        </p:nvPicPr>
        <p:blipFill>
          <a:blip r:embed="rId3">
            <a:alphaModFix/>
          </a:blip>
          <a:stretch>
            <a:fillRect/>
          </a:stretch>
        </p:blipFill>
        <p:spPr>
          <a:xfrm>
            <a:off x="7949775" y="5793675"/>
            <a:ext cx="1143000" cy="1143000"/>
          </a:xfrm>
          <a:prstGeom prst="rect">
            <a:avLst/>
          </a:prstGeom>
          <a:noFill/>
          <a:ln>
            <a:noFill/>
          </a:ln>
        </p:spPr>
      </p:pic>
      <p:pic>
        <p:nvPicPr>
          <p:cNvPr id="148" name="Google Shape;148;p15"/>
          <p:cNvPicPr preferRelativeResize="0"/>
          <p:nvPr/>
        </p:nvPicPr>
        <p:blipFill>
          <a:blip r:embed="rId4">
            <a:alphaModFix/>
          </a:blip>
          <a:stretch>
            <a:fillRect/>
          </a:stretch>
        </p:blipFill>
        <p:spPr>
          <a:xfrm>
            <a:off x="7949775" y="4286250"/>
            <a:ext cx="1143000" cy="1143000"/>
          </a:xfrm>
          <a:prstGeom prst="rect">
            <a:avLst/>
          </a:prstGeom>
          <a:noFill/>
          <a:ln>
            <a:noFill/>
          </a:ln>
        </p:spPr>
      </p:pic>
      <p:pic>
        <p:nvPicPr>
          <p:cNvPr id="149" name="Google Shape;149;p15"/>
          <p:cNvPicPr preferRelativeResize="0"/>
          <p:nvPr/>
        </p:nvPicPr>
        <p:blipFill>
          <a:blip r:embed="rId5">
            <a:alphaModFix/>
          </a:blip>
          <a:stretch>
            <a:fillRect/>
          </a:stretch>
        </p:blipFill>
        <p:spPr>
          <a:xfrm>
            <a:off x="7949775" y="2696775"/>
            <a:ext cx="1143000" cy="1143000"/>
          </a:xfrm>
          <a:prstGeom prst="rect">
            <a:avLst/>
          </a:prstGeom>
          <a:noFill/>
          <a:ln>
            <a:noFill/>
          </a:ln>
        </p:spPr>
      </p:pic>
      <p:pic>
        <p:nvPicPr>
          <p:cNvPr id="150" name="Google Shape;150;p15"/>
          <p:cNvPicPr preferRelativeResize="0"/>
          <p:nvPr/>
        </p:nvPicPr>
        <p:blipFill>
          <a:blip r:embed="rId6">
            <a:alphaModFix/>
          </a:blip>
          <a:stretch>
            <a:fillRect/>
          </a:stretch>
        </p:blipFill>
        <p:spPr>
          <a:xfrm>
            <a:off x="2307875" y="4286238"/>
            <a:ext cx="1143000" cy="1143000"/>
          </a:xfrm>
          <a:prstGeom prst="rect">
            <a:avLst/>
          </a:prstGeom>
          <a:noFill/>
          <a:ln>
            <a:noFill/>
          </a:ln>
        </p:spPr>
      </p:pic>
      <p:pic>
        <p:nvPicPr>
          <p:cNvPr id="151" name="Google Shape;151;p15"/>
          <p:cNvPicPr preferRelativeResize="0"/>
          <p:nvPr/>
        </p:nvPicPr>
        <p:blipFill>
          <a:blip r:embed="rId7">
            <a:alphaModFix/>
          </a:blip>
          <a:stretch>
            <a:fillRect/>
          </a:stretch>
        </p:blipFill>
        <p:spPr>
          <a:xfrm>
            <a:off x="2307875" y="2778825"/>
            <a:ext cx="1143000" cy="1143000"/>
          </a:xfrm>
          <a:prstGeom prst="rect">
            <a:avLst/>
          </a:prstGeom>
          <a:noFill/>
          <a:ln>
            <a:noFill/>
          </a:ln>
        </p:spPr>
      </p:pic>
      <p:pic>
        <p:nvPicPr>
          <p:cNvPr id="152" name="Google Shape;152;p15"/>
          <p:cNvPicPr preferRelativeResize="0"/>
          <p:nvPr/>
        </p:nvPicPr>
        <p:blipFill>
          <a:blip r:embed="rId8">
            <a:alphaModFix/>
          </a:blip>
          <a:stretch>
            <a:fillRect/>
          </a:stretch>
        </p:blipFill>
        <p:spPr>
          <a:xfrm>
            <a:off x="2307875" y="5793663"/>
            <a:ext cx="1143000" cy="1143000"/>
          </a:xfrm>
          <a:prstGeom prst="rect">
            <a:avLst/>
          </a:prstGeom>
          <a:noFill/>
          <a:ln>
            <a:noFill/>
          </a:ln>
        </p:spPr>
      </p:pic>
      <p:sp>
        <p:nvSpPr>
          <p:cNvPr id="153" name="Google Shape;153;p15"/>
          <p:cNvSpPr txBox="1"/>
          <p:nvPr/>
        </p:nvSpPr>
        <p:spPr>
          <a:xfrm>
            <a:off x="3725100" y="2778825"/>
            <a:ext cx="3600000" cy="9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rgbClr val="333333"/>
                </a:solidFill>
                <a:latin typeface="Roboto"/>
                <a:ea typeface="Roboto"/>
                <a:cs typeface="Roboto"/>
                <a:sym typeface="Roboto"/>
              </a:rPr>
              <a:t>Connecting with Chapters and Members</a:t>
            </a:r>
            <a:endParaRPr sz="2400">
              <a:latin typeface="Roboto"/>
              <a:ea typeface="Roboto"/>
              <a:cs typeface="Roboto"/>
              <a:sym typeface="Roboto"/>
            </a:endParaRPr>
          </a:p>
        </p:txBody>
      </p:sp>
      <p:sp>
        <p:nvSpPr>
          <p:cNvPr id="154" name="Google Shape;154;p15"/>
          <p:cNvSpPr txBox="1"/>
          <p:nvPr/>
        </p:nvSpPr>
        <p:spPr>
          <a:xfrm>
            <a:off x="3801625" y="4498638"/>
            <a:ext cx="36000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rgbClr val="333333"/>
                </a:solidFill>
                <a:latin typeface="Roboto"/>
                <a:ea typeface="Roboto"/>
                <a:cs typeface="Roboto"/>
                <a:sym typeface="Roboto"/>
              </a:rPr>
              <a:t>Defining the Profession</a:t>
            </a:r>
            <a:endParaRPr sz="2400">
              <a:solidFill>
                <a:srgbClr val="333333"/>
              </a:solidFill>
              <a:latin typeface="Roboto"/>
              <a:ea typeface="Roboto"/>
              <a:cs typeface="Roboto"/>
              <a:sym typeface="Roboto"/>
            </a:endParaRPr>
          </a:p>
        </p:txBody>
      </p:sp>
      <p:sp>
        <p:nvSpPr>
          <p:cNvPr id="155" name="Google Shape;155;p15"/>
          <p:cNvSpPr txBox="1"/>
          <p:nvPr/>
        </p:nvSpPr>
        <p:spPr>
          <a:xfrm>
            <a:off x="3801625" y="5793675"/>
            <a:ext cx="3797400" cy="9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rgbClr val="333333"/>
                </a:solidFill>
                <a:latin typeface="Roboto"/>
                <a:ea typeface="Roboto"/>
                <a:cs typeface="Roboto"/>
                <a:sym typeface="Roboto"/>
              </a:rPr>
              <a:t>Innovating through Professional Development</a:t>
            </a:r>
            <a:endParaRPr sz="2400">
              <a:solidFill>
                <a:srgbClr val="333333"/>
              </a:solidFill>
              <a:latin typeface="Roboto"/>
              <a:ea typeface="Roboto"/>
              <a:cs typeface="Roboto"/>
              <a:sym typeface="Roboto"/>
            </a:endParaRPr>
          </a:p>
        </p:txBody>
      </p:sp>
      <p:sp>
        <p:nvSpPr>
          <p:cNvPr id="156" name="Google Shape;156;p15"/>
          <p:cNvSpPr txBox="1"/>
          <p:nvPr/>
        </p:nvSpPr>
        <p:spPr>
          <a:xfrm>
            <a:off x="9366250" y="2778825"/>
            <a:ext cx="3600000" cy="9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rgbClr val="333333"/>
                </a:solidFill>
                <a:latin typeface="Roboto"/>
                <a:ea typeface="Roboto"/>
                <a:cs typeface="Roboto"/>
                <a:sym typeface="Roboto"/>
              </a:rPr>
              <a:t>Being The Voice of the Safety Profession</a:t>
            </a:r>
            <a:endParaRPr sz="2400">
              <a:solidFill>
                <a:srgbClr val="333333"/>
              </a:solidFill>
              <a:latin typeface="Roboto"/>
              <a:ea typeface="Roboto"/>
              <a:cs typeface="Roboto"/>
              <a:sym typeface="Roboto"/>
            </a:endParaRPr>
          </a:p>
        </p:txBody>
      </p:sp>
      <p:sp>
        <p:nvSpPr>
          <p:cNvPr id="157" name="Google Shape;157;p15"/>
          <p:cNvSpPr txBox="1"/>
          <p:nvPr/>
        </p:nvSpPr>
        <p:spPr>
          <a:xfrm>
            <a:off x="9366250" y="4368300"/>
            <a:ext cx="3883800" cy="9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rgbClr val="333333"/>
                </a:solidFill>
                <a:latin typeface="Roboto"/>
                <a:ea typeface="Roboto"/>
                <a:cs typeface="Roboto"/>
                <a:sym typeface="Roboto"/>
              </a:rPr>
              <a:t>Being a Resource for Research and Information</a:t>
            </a:r>
            <a:endParaRPr sz="2400">
              <a:solidFill>
                <a:srgbClr val="333333"/>
              </a:solidFill>
              <a:latin typeface="Roboto"/>
              <a:ea typeface="Roboto"/>
              <a:cs typeface="Roboto"/>
              <a:sym typeface="Roboto"/>
            </a:endParaRPr>
          </a:p>
        </p:txBody>
      </p:sp>
      <p:sp>
        <p:nvSpPr>
          <p:cNvPr id="158" name="Google Shape;158;p15"/>
          <p:cNvSpPr txBox="1"/>
          <p:nvPr/>
        </p:nvSpPr>
        <p:spPr>
          <a:xfrm>
            <a:off x="9443525" y="5875725"/>
            <a:ext cx="3883800" cy="140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rgbClr val="333333"/>
                </a:solidFill>
                <a:latin typeface="Roboto"/>
                <a:ea typeface="Roboto"/>
                <a:cs typeface="Roboto"/>
                <a:sym typeface="Roboto"/>
              </a:rPr>
              <a:t>Leading our Members with Good Governance and Succession</a:t>
            </a:r>
            <a:endParaRPr sz="2400">
              <a:solidFill>
                <a:srgbClr val="333333"/>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6"/>
          <p:cNvSpPr txBox="1">
            <a:spLocks noGrp="1"/>
          </p:cNvSpPr>
          <p:nvPr>
            <p:ph type="title"/>
          </p:nvPr>
        </p:nvSpPr>
        <p:spPr>
          <a:xfrm>
            <a:off x="4564438" y="413825"/>
            <a:ext cx="7908600" cy="1259400"/>
          </a:xfrm>
          <a:prstGeom prst="rect">
            <a:avLst/>
          </a:prstGeom>
        </p:spPr>
        <p:txBody>
          <a:bodyPr spcFirstLastPara="1" wrap="square" lIns="152375" tIns="152375" rIns="152375" bIns="152375" anchor="b" anchorCtr="0">
            <a:noAutofit/>
          </a:bodyPr>
          <a:lstStyle/>
          <a:p>
            <a:pPr marL="0" lvl="0" indent="0" algn="ctr" rtl="0">
              <a:lnSpc>
                <a:spcPct val="115000"/>
              </a:lnSpc>
              <a:spcBef>
                <a:spcPts val="2000"/>
              </a:spcBef>
              <a:spcAft>
                <a:spcPts val="2000"/>
              </a:spcAft>
              <a:buClr>
                <a:schemeClr val="dk1"/>
              </a:buClr>
              <a:buSzPts val="1800"/>
              <a:buFont typeface="Arial"/>
              <a:buNone/>
            </a:pPr>
            <a:r>
              <a:rPr lang="en"/>
              <a:t>Upcoming Courses and Events</a:t>
            </a:r>
            <a:endParaRPr sz="4200">
              <a:latin typeface="Roboto"/>
              <a:ea typeface="Roboto"/>
              <a:cs typeface="Roboto"/>
              <a:sym typeface="Roboto"/>
            </a:endParaRPr>
          </a:p>
        </p:txBody>
      </p:sp>
      <p:pic>
        <p:nvPicPr>
          <p:cNvPr id="164" name="Google Shape;164;p16"/>
          <p:cNvPicPr preferRelativeResize="0"/>
          <p:nvPr/>
        </p:nvPicPr>
        <p:blipFill>
          <a:blip r:embed="rId3">
            <a:alphaModFix/>
          </a:blip>
          <a:stretch>
            <a:fillRect/>
          </a:stretch>
        </p:blipFill>
        <p:spPr>
          <a:xfrm>
            <a:off x="2766954" y="413833"/>
            <a:ext cx="1619250" cy="1619250"/>
          </a:xfrm>
          <a:prstGeom prst="rect">
            <a:avLst/>
          </a:prstGeom>
          <a:noFill/>
          <a:ln>
            <a:noFill/>
          </a:ln>
        </p:spPr>
      </p:pic>
      <p:sp>
        <p:nvSpPr>
          <p:cNvPr id="165" name="Google Shape;165;p16"/>
          <p:cNvSpPr txBox="1"/>
          <p:nvPr/>
        </p:nvSpPr>
        <p:spPr>
          <a:xfrm>
            <a:off x="2153400" y="2818150"/>
            <a:ext cx="10933200" cy="310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400" b="1">
                <a:solidFill>
                  <a:schemeClr val="dk1"/>
                </a:solidFill>
                <a:latin typeface="Roboto"/>
                <a:ea typeface="Roboto"/>
                <a:cs typeface="Roboto"/>
                <a:sym typeface="Roboto"/>
              </a:rPr>
              <a:t>June 22–23 </a:t>
            </a:r>
            <a:r>
              <a:rPr lang="en" sz="2400">
                <a:solidFill>
                  <a:schemeClr val="dk1"/>
                </a:solidFill>
                <a:latin typeface="Roboto"/>
                <a:ea typeface="Roboto"/>
                <a:cs typeface="Roboto"/>
                <a:sym typeface="Roboto"/>
              </a:rPr>
              <a:t>Applied Risk Communications for OHSE Practitioners Course</a:t>
            </a:r>
            <a:endParaRPr sz="24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2400" b="1">
                <a:solidFill>
                  <a:schemeClr val="dk1"/>
                </a:solidFill>
                <a:latin typeface="Roboto"/>
                <a:ea typeface="Roboto"/>
                <a:cs typeface="Roboto"/>
                <a:sym typeface="Roboto"/>
              </a:rPr>
              <a:t>June 25–26 </a:t>
            </a:r>
            <a:r>
              <a:rPr lang="en" sz="2400">
                <a:solidFill>
                  <a:schemeClr val="dk1"/>
                </a:solidFill>
                <a:latin typeface="Roboto"/>
                <a:ea typeface="Roboto"/>
                <a:cs typeface="Roboto"/>
                <a:sym typeface="Roboto"/>
              </a:rPr>
              <a:t>Measurement and Evaluation of OHS Performance Course</a:t>
            </a:r>
            <a:endParaRPr sz="24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2400" b="1">
                <a:solidFill>
                  <a:schemeClr val="dk1"/>
                </a:solidFill>
                <a:latin typeface="Roboto"/>
                <a:ea typeface="Roboto"/>
                <a:cs typeface="Roboto"/>
                <a:sym typeface="Roboto"/>
              </a:rPr>
              <a:t>June 28–29</a:t>
            </a:r>
            <a:r>
              <a:rPr lang="en" sz="2400">
                <a:solidFill>
                  <a:schemeClr val="dk1"/>
                </a:solidFill>
                <a:latin typeface="Roboto"/>
                <a:ea typeface="Roboto"/>
                <a:cs typeface="Roboto"/>
                <a:sym typeface="Roboto"/>
              </a:rPr>
              <a:t> Project Management for Health and Safety Professionals</a:t>
            </a:r>
            <a:endParaRPr sz="24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24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2400">
              <a:solidFill>
                <a:schemeClr val="dk1"/>
              </a:solidFill>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r>
              <a:rPr lang="en" sz="2400" i="1">
                <a:solidFill>
                  <a:srgbClr val="FF0000"/>
                </a:solidFill>
                <a:latin typeface="Roboto"/>
                <a:ea typeface="Roboto"/>
                <a:cs typeface="Roboto"/>
                <a:sym typeface="Roboto"/>
              </a:rPr>
              <a:t>Presenter to update with local events and up-to-date course information</a:t>
            </a:r>
            <a:endParaRPr sz="2400" i="1">
              <a:solidFill>
                <a:srgbClr val="FF0000"/>
              </a:solidFill>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7"/>
          <p:cNvSpPr txBox="1">
            <a:spLocks noGrp="1"/>
          </p:cNvSpPr>
          <p:nvPr>
            <p:ph type="ctrTitle"/>
          </p:nvPr>
        </p:nvSpPr>
        <p:spPr>
          <a:xfrm>
            <a:off x="353775" y="1362400"/>
            <a:ext cx="4001400" cy="1785600"/>
          </a:xfrm>
          <a:prstGeom prst="rect">
            <a:avLst/>
          </a:prstGeom>
        </p:spPr>
        <p:txBody>
          <a:bodyPr spcFirstLastPara="1" wrap="square" lIns="152375" tIns="152375" rIns="152375" bIns="152375" anchor="b" anchorCtr="0">
            <a:spAutoFit/>
          </a:bodyPr>
          <a:lstStyle/>
          <a:p>
            <a:pPr marL="0" lvl="0" indent="0" algn="l" rtl="0">
              <a:spcBef>
                <a:spcPts val="0"/>
              </a:spcBef>
              <a:spcAft>
                <a:spcPts val="0"/>
              </a:spcAft>
              <a:buNone/>
            </a:pPr>
            <a:r>
              <a:rPr lang="en"/>
              <a:t>CSSE Membership</a:t>
            </a:r>
            <a:endParaRPr b="1">
              <a:latin typeface="Roboto"/>
              <a:ea typeface="Roboto"/>
              <a:cs typeface="Roboto"/>
              <a:sym typeface="Roboto"/>
            </a:endParaRPr>
          </a:p>
        </p:txBody>
      </p:sp>
      <p:sp>
        <p:nvSpPr>
          <p:cNvPr id="171" name="Google Shape;171;p17"/>
          <p:cNvSpPr txBox="1">
            <a:spLocks noGrp="1"/>
          </p:cNvSpPr>
          <p:nvPr>
            <p:ph type="body" idx="4294967295"/>
          </p:nvPr>
        </p:nvSpPr>
        <p:spPr>
          <a:xfrm>
            <a:off x="353775" y="3296501"/>
            <a:ext cx="5255400" cy="2167500"/>
          </a:xfrm>
          <a:prstGeom prst="rect">
            <a:avLst/>
          </a:prstGeom>
        </p:spPr>
        <p:txBody>
          <a:bodyPr spcFirstLastPara="1" wrap="square" lIns="152375" tIns="152375" rIns="152375" bIns="152375" anchor="t" anchorCtr="0">
            <a:normAutofit lnSpcReduction="10000"/>
          </a:bodyPr>
          <a:lstStyle/>
          <a:p>
            <a:pPr marL="0" lvl="0" indent="0" algn="l" rtl="0">
              <a:spcBef>
                <a:spcPts val="0"/>
              </a:spcBef>
              <a:spcAft>
                <a:spcPts val="0"/>
              </a:spcAft>
              <a:buNone/>
            </a:pPr>
            <a:r>
              <a:rPr lang="en" sz="2800"/>
              <a:t>Becoming a member is easy!</a:t>
            </a:r>
            <a:endParaRPr sz="2800"/>
          </a:p>
          <a:p>
            <a:pPr marL="0" lvl="0" indent="0" algn="l" rtl="0">
              <a:spcBef>
                <a:spcPts val="2000"/>
              </a:spcBef>
              <a:spcAft>
                <a:spcPts val="2000"/>
              </a:spcAft>
              <a:buNone/>
            </a:pPr>
            <a:r>
              <a:rPr lang="en" sz="2800"/>
              <a:t>Just go to:</a:t>
            </a:r>
            <a:r>
              <a:rPr lang="en" sz="2200"/>
              <a:t/>
            </a:r>
            <a:br>
              <a:rPr lang="en" sz="2200"/>
            </a:br>
            <a:r>
              <a:rPr lang="en" sz="2700" u="sng">
                <a:solidFill>
                  <a:srgbClr val="1155CC"/>
                </a:solidFill>
              </a:rPr>
              <a:t>https://bit.ly/CSSE-membership</a:t>
            </a:r>
            <a:endParaRPr sz="2700" u="sng">
              <a:solidFill>
                <a:srgbClr val="1155CC"/>
              </a:solidFill>
            </a:endParaRPr>
          </a:p>
        </p:txBody>
      </p:sp>
      <p:sp>
        <p:nvSpPr>
          <p:cNvPr id="172" name="Google Shape;172;p17"/>
          <p:cNvSpPr txBox="1">
            <a:spLocks noGrp="1"/>
          </p:cNvSpPr>
          <p:nvPr>
            <p:ph type="body" idx="2"/>
          </p:nvPr>
        </p:nvSpPr>
        <p:spPr>
          <a:xfrm>
            <a:off x="6988400" y="4159875"/>
            <a:ext cx="4001400" cy="3528300"/>
          </a:xfrm>
          <a:prstGeom prst="rect">
            <a:avLst/>
          </a:prstGeom>
        </p:spPr>
        <p:txBody>
          <a:bodyPr spcFirstLastPara="1" wrap="square" lIns="152375" tIns="152375" rIns="152375" bIns="152375" anchor="t" anchorCtr="0">
            <a:normAutofit/>
          </a:bodyPr>
          <a:lstStyle/>
          <a:p>
            <a:pPr marL="457200" lvl="0" indent="-381000" algn="l" rtl="0">
              <a:spcBef>
                <a:spcPts val="0"/>
              </a:spcBef>
              <a:spcAft>
                <a:spcPts val="0"/>
              </a:spcAft>
              <a:buSzPts val="2400"/>
              <a:buFont typeface="Arial"/>
              <a:buChar char="●"/>
            </a:pPr>
            <a:r>
              <a:rPr lang="en" sz="2400">
                <a:latin typeface="Arial"/>
                <a:ea typeface="Arial"/>
                <a:cs typeface="Arial"/>
                <a:sym typeface="Arial"/>
              </a:rPr>
              <a:t>Regular, Associate or Professional Member</a:t>
            </a:r>
            <a:br>
              <a:rPr lang="en" sz="2400">
                <a:latin typeface="Arial"/>
                <a:ea typeface="Arial"/>
                <a:cs typeface="Arial"/>
                <a:sym typeface="Arial"/>
              </a:rPr>
            </a:b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 sz="2400">
                <a:latin typeface="Arial"/>
                <a:ea typeface="Arial"/>
                <a:cs typeface="Arial"/>
                <a:sym typeface="Arial"/>
              </a:rPr>
              <a:t>Retired Member</a:t>
            </a:r>
            <a:br>
              <a:rPr lang="en" sz="2400">
                <a:latin typeface="Arial"/>
                <a:ea typeface="Arial"/>
                <a:cs typeface="Arial"/>
                <a:sym typeface="Arial"/>
              </a:rPr>
            </a:br>
            <a:endParaRPr sz="2400">
              <a:latin typeface="Arial"/>
              <a:ea typeface="Arial"/>
              <a:cs typeface="Arial"/>
              <a:sym typeface="Arial"/>
            </a:endParaRPr>
          </a:p>
          <a:p>
            <a:pPr marL="457200" lvl="0" indent="-381000" algn="l" rtl="0">
              <a:spcBef>
                <a:spcPts val="0"/>
              </a:spcBef>
              <a:spcAft>
                <a:spcPts val="0"/>
              </a:spcAft>
              <a:buSzPts val="2400"/>
              <a:buFont typeface="Arial"/>
              <a:buChar char="●"/>
            </a:pPr>
            <a:r>
              <a:rPr lang="en" sz="2400">
                <a:latin typeface="Arial"/>
                <a:ea typeface="Arial"/>
                <a:cs typeface="Arial"/>
                <a:sym typeface="Arial"/>
              </a:rPr>
              <a:t>Student Member</a:t>
            </a:r>
            <a:endParaRPr sz="2400"/>
          </a:p>
        </p:txBody>
      </p:sp>
      <p:sp>
        <p:nvSpPr>
          <p:cNvPr id="173" name="Google Shape;173;p17"/>
          <p:cNvSpPr txBox="1">
            <a:spLocks noGrp="1"/>
          </p:cNvSpPr>
          <p:nvPr>
            <p:ph type="title" idx="3"/>
          </p:nvPr>
        </p:nvSpPr>
        <p:spPr>
          <a:xfrm>
            <a:off x="9279301" y="2377900"/>
            <a:ext cx="5342700" cy="770100"/>
          </a:xfrm>
          <a:prstGeom prst="rect">
            <a:avLst/>
          </a:prstGeom>
        </p:spPr>
        <p:txBody>
          <a:bodyPr spcFirstLastPara="1" wrap="square" lIns="152375" tIns="152375" rIns="152375" bIns="152375" anchor="t" anchorCtr="0">
            <a:normAutofit/>
          </a:bodyPr>
          <a:lstStyle/>
          <a:p>
            <a:pPr marL="0" lvl="0" indent="0" algn="l" rtl="0">
              <a:spcBef>
                <a:spcPts val="0"/>
              </a:spcBef>
              <a:spcAft>
                <a:spcPts val="0"/>
              </a:spcAft>
              <a:buNone/>
            </a:pPr>
            <a:r>
              <a:rPr lang="en" sz="2800"/>
              <a:t>Membership Types &amp; Rates</a:t>
            </a:r>
            <a:endParaRPr sz="2800"/>
          </a:p>
        </p:txBody>
      </p:sp>
      <p:pic>
        <p:nvPicPr>
          <p:cNvPr id="174" name="Google Shape;174;p17"/>
          <p:cNvPicPr preferRelativeResize="0"/>
          <p:nvPr/>
        </p:nvPicPr>
        <p:blipFill>
          <a:blip r:embed="rId3">
            <a:alphaModFix/>
          </a:blip>
          <a:stretch>
            <a:fillRect/>
          </a:stretch>
        </p:blipFill>
        <p:spPr>
          <a:xfrm>
            <a:off x="510213" y="5464000"/>
            <a:ext cx="3648461" cy="1785600"/>
          </a:xfrm>
          <a:prstGeom prst="rect">
            <a:avLst/>
          </a:prstGeom>
          <a:noFill/>
          <a:ln>
            <a:noFill/>
          </a:ln>
        </p:spPr>
      </p:pic>
      <p:sp>
        <p:nvSpPr>
          <p:cNvPr id="175" name="Google Shape;175;p17"/>
          <p:cNvSpPr/>
          <p:nvPr/>
        </p:nvSpPr>
        <p:spPr>
          <a:xfrm>
            <a:off x="6820100" y="1286200"/>
            <a:ext cx="2224500" cy="2219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17"/>
          <p:cNvPicPr preferRelativeResize="0"/>
          <p:nvPr/>
        </p:nvPicPr>
        <p:blipFill>
          <a:blip r:embed="rId4">
            <a:alphaModFix/>
          </a:blip>
          <a:stretch>
            <a:fillRect/>
          </a:stretch>
        </p:blipFill>
        <p:spPr>
          <a:xfrm>
            <a:off x="6988392" y="1357050"/>
            <a:ext cx="1887916" cy="1925301"/>
          </a:xfrm>
          <a:prstGeom prst="rect">
            <a:avLst/>
          </a:prstGeom>
          <a:noFill/>
          <a:ln>
            <a:noFill/>
          </a:ln>
        </p:spPr>
      </p:pic>
      <p:sp>
        <p:nvSpPr>
          <p:cNvPr id="177" name="Google Shape;177;p17"/>
          <p:cNvSpPr txBox="1">
            <a:spLocks noGrp="1"/>
          </p:cNvSpPr>
          <p:nvPr>
            <p:ph type="body" idx="2"/>
          </p:nvPr>
        </p:nvSpPr>
        <p:spPr>
          <a:xfrm>
            <a:off x="10838325" y="4159875"/>
            <a:ext cx="3370500" cy="2996100"/>
          </a:xfrm>
          <a:prstGeom prst="rect">
            <a:avLst/>
          </a:prstGeom>
        </p:spPr>
        <p:txBody>
          <a:bodyPr spcFirstLastPara="1" wrap="square" lIns="152375" tIns="152375" rIns="152375" bIns="152375" anchor="t" anchorCtr="0">
            <a:normAutofit/>
          </a:bodyPr>
          <a:lstStyle/>
          <a:p>
            <a:pPr marL="0" lvl="0" indent="0" algn="l" rtl="0">
              <a:spcBef>
                <a:spcPts val="0"/>
              </a:spcBef>
              <a:spcAft>
                <a:spcPts val="0"/>
              </a:spcAft>
              <a:buNone/>
            </a:pPr>
            <a:r>
              <a:rPr lang="en" sz="2400">
                <a:solidFill>
                  <a:srgbClr val="000000"/>
                </a:solidFill>
                <a:latin typeface="Arial"/>
                <a:ea typeface="Arial"/>
                <a:cs typeface="Arial"/>
                <a:sym typeface="Arial"/>
              </a:rPr>
              <a:t>$205 +tax per year</a:t>
            </a:r>
            <a:endParaRPr sz="2400">
              <a:solidFill>
                <a:srgbClr val="000000"/>
              </a:solidFill>
              <a:latin typeface="Arial"/>
              <a:ea typeface="Arial"/>
              <a:cs typeface="Arial"/>
              <a:sym typeface="Arial"/>
            </a:endParaRPr>
          </a:p>
          <a:p>
            <a:pPr marL="0" lvl="0" indent="0" algn="l" rtl="0">
              <a:spcBef>
                <a:spcPts val="0"/>
              </a:spcBef>
              <a:spcAft>
                <a:spcPts val="0"/>
              </a:spcAft>
              <a:buNone/>
            </a:pPr>
            <a:endParaRPr sz="2400">
              <a:solidFill>
                <a:srgbClr val="000000"/>
              </a:solidFill>
              <a:latin typeface="Arial"/>
              <a:ea typeface="Arial"/>
              <a:cs typeface="Arial"/>
              <a:sym typeface="Arial"/>
            </a:endParaRPr>
          </a:p>
          <a:p>
            <a:pPr marL="0" lvl="0" indent="0" algn="l" rtl="0">
              <a:spcBef>
                <a:spcPts val="0"/>
              </a:spcBef>
              <a:spcAft>
                <a:spcPts val="0"/>
              </a:spcAft>
              <a:buNone/>
            </a:pPr>
            <a:endParaRPr sz="2400">
              <a:solidFill>
                <a:srgbClr val="000000"/>
              </a:solidFill>
              <a:latin typeface="Arial"/>
              <a:ea typeface="Arial"/>
              <a:cs typeface="Arial"/>
              <a:sym typeface="Arial"/>
            </a:endParaRPr>
          </a:p>
          <a:p>
            <a:pPr marL="0" lvl="0" indent="0" algn="l" rtl="0">
              <a:spcBef>
                <a:spcPts val="0"/>
              </a:spcBef>
              <a:spcAft>
                <a:spcPts val="0"/>
              </a:spcAft>
              <a:buNone/>
            </a:pPr>
            <a:r>
              <a:rPr lang="en" sz="2400">
                <a:latin typeface="Arial"/>
                <a:ea typeface="Arial"/>
                <a:cs typeface="Arial"/>
                <a:sym typeface="Arial"/>
              </a:rPr>
              <a:t>$65 +tax per year</a:t>
            </a:r>
            <a:endParaRPr sz="2400">
              <a:latin typeface="Arial"/>
              <a:ea typeface="Arial"/>
              <a:cs typeface="Arial"/>
              <a:sym typeface="Arial"/>
            </a:endParaRPr>
          </a:p>
          <a:p>
            <a:pPr marL="0" lvl="0" indent="0" algn="l" rtl="0">
              <a:spcBef>
                <a:spcPts val="0"/>
              </a:spcBef>
              <a:spcAft>
                <a:spcPts val="0"/>
              </a:spcAft>
              <a:buNone/>
            </a:pPr>
            <a:endParaRPr sz="2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2400">
                <a:latin typeface="Arial"/>
                <a:ea typeface="Arial"/>
                <a:cs typeface="Arial"/>
                <a:sym typeface="Arial"/>
              </a:rPr>
              <a:t>$22.22 +tax per year</a:t>
            </a:r>
            <a:endParaRPr sz="2400">
              <a:latin typeface="Arial"/>
              <a:ea typeface="Arial"/>
              <a:cs typeface="Arial"/>
              <a:sym typeface="Arial"/>
            </a:endParaRPr>
          </a:p>
        </p:txBody>
      </p:sp>
      <p:sp>
        <p:nvSpPr>
          <p:cNvPr id="178" name="Google Shape;178;p17"/>
          <p:cNvSpPr/>
          <p:nvPr/>
        </p:nvSpPr>
        <p:spPr>
          <a:xfrm>
            <a:off x="2923608" y="6595700"/>
            <a:ext cx="1815000" cy="721200"/>
          </a:xfrm>
          <a:prstGeom prst="leftArrow">
            <a:avLst>
              <a:gd name="adj1" fmla="val 50000"/>
              <a:gd name="adj2" fmla="val 50000"/>
            </a:avLst>
          </a:prstGeom>
          <a:solidFill>
            <a:schemeClr val="lt2"/>
          </a:solidFill>
          <a:ln w="28575" cap="flat" cmpd="sng">
            <a:solidFill>
              <a:srgbClr val="009A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   CLICK</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18"/>
          <p:cNvSpPr txBox="1"/>
          <p:nvPr/>
        </p:nvSpPr>
        <p:spPr>
          <a:xfrm>
            <a:off x="771225" y="2804631"/>
            <a:ext cx="4583700" cy="82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a:solidFill>
                  <a:srgbClr val="000000"/>
                </a:solidFill>
                <a:latin typeface="Roboto"/>
                <a:ea typeface="Roboto"/>
                <a:cs typeface="Roboto"/>
                <a:sym typeface="Roboto"/>
              </a:rPr>
              <a:t>Your thoughts</a:t>
            </a:r>
            <a:endParaRPr sz="4800" b="1">
              <a:solidFill>
                <a:srgbClr val="000000"/>
              </a:solidFill>
              <a:latin typeface="Roboto"/>
              <a:ea typeface="Roboto"/>
              <a:cs typeface="Roboto"/>
              <a:sym typeface="Roboto"/>
            </a:endParaRPr>
          </a:p>
        </p:txBody>
      </p:sp>
      <p:sp>
        <p:nvSpPr>
          <p:cNvPr id="184" name="Google Shape;184;p18"/>
          <p:cNvSpPr txBox="1"/>
          <p:nvPr/>
        </p:nvSpPr>
        <p:spPr>
          <a:xfrm>
            <a:off x="771225" y="3824385"/>
            <a:ext cx="4583700" cy="1899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 sz="2400">
                <a:solidFill>
                  <a:srgbClr val="595959"/>
                </a:solidFill>
                <a:latin typeface="Roboto"/>
                <a:ea typeface="Roboto"/>
                <a:cs typeface="Roboto"/>
                <a:sym typeface="Roboto"/>
              </a:rPr>
              <a:t>I’m interested to hear from you…</a:t>
            </a:r>
            <a:endParaRPr sz="2400">
              <a:solidFill>
                <a:srgbClr val="595959"/>
              </a:solidFill>
              <a:latin typeface="Roboto"/>
              <a:ea typeface="Roboto"/>
              <a:cs typeface="Roboto"/>
              <a:sym typeface="Roboto"/>
            </a:endParaRPr>
          </a:p>
        </p:txBody>
      </p:sp>
      <p:sp>
        <p:nvSpPr>
          <p:cNvPr id="185" name="Google Shape;185;p18"/>
          <p:cNvSpPr txBox="1"/>
          <p:nvPr/>
        </p:nvSpPr>
        <p:spPr>
          <a:xfrm>
            <a:off x="11175712" y="1245300"/>
            <a:ext cx="3819300" cy="214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dk1"/>
                </a:solidFill>
              </a:rPr>
              <a:t>What are you looking for from a professional organization?</a:t>
            </a:r>
            <a:endParaRPr sz="2400">
              <a:latin typeface="Roboto"/>
              <a:ea typeface="Roboto"/>
              <a:cs typeface="Roboto"/>
              <a:sym typeface="Roboto"/>
            </a:endParaRPr>
          </a:p>
        </p:txBody>
      </p:sp>
      <p:sp>
        <p:nvSpPr>
          <p:cNvPr id="186" name="Google Shape;186;p18"/>
          <p:cNvSpPr txBox="1"/>
          <p:nvPr/>
        </p:nvSpPr>
        <p:spPr>
          <a:xfrm>
            <a:off x="7037249" y="5107025"/>
            <a:ext cx="3040200" cy="288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dk1"/>
                </a:solidFill>
                <a:latin typeface="Roboto"/>
                <a:ea typeface="Roboto"/>
                <a:cs typeface="Roboto"/>
                <a:sym typeface="Roboto"/>
              </a:rPr>
              <a:t>How has the pandemic changed your needs as an OHS professional?</a:t>
            </a:r>
            <a:endParaRPr sz="2400">
              <a:solidFill>
                <a:schemeClr val="dk1"/>
              </a:solidFill>
              <a:latin typeface="Roboto"/>
              <a:ea typeface="Roboto"/>
              <a:cs typeface="Roboto"/>
              <a:sym typeface="Roboto"/>
            </a:endParaRPr>
          </a:p>
        </p:txBody>
      </p:sp>
      <p:sp>
        <p:nvSpPr>
          <p:cNvPr id="187" name="Google Shape;187;p18"/>
          <p:cNvSpPr txBox="1"/>
          <p:nvPr/>
        </p:nvSpPr>
        <p:spPr>
          <a:xfrm>
            <a:off x="12720700" y="5724276"/>
            <a:ext cx="2274300" cy="18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dk1"/>
                </a:solidFill>
              </a:rPr>
              <a:t>Other questions?</a:t>
            </a:r>
            <a:endParaRPr sz="2400">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9"/>
          <p:cNvSpPr txBox="1"/>
          <p:nvPr/>
        </p:nvSpPr>
        <p:spPr>
          <a:xfrm>
            <a:off x="6775325" y="2854250"/>
            <a:ext cx="6917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FFFFFF"/>
                </a:solidFill>
                <a:latin typeface="Roboto"/>
                <a:ea typeface="Roboto"/>
                <a:cs typeface="Roboto"/>
                <a:sym typeface="Roboto"/>
              </a:rPr>
              <a:t>Thank you </a:t>
            </a:r>
            <a:r>
              <a:rPr lang="en" sz="4000" b="1">
                <a:solidFill>
                  <a:srgbClr val="EEEEEE"/>
                </a:solidFill>
                <a:latin typeface="Roboto"/>
                <a:ea typeface="Roboto"/>
                <a:cs typeface="Roboto"/>
                <a:sym typeface="Roboto"/>
              </a:rPr>
              <a:t>for your passion</a:t>
            </a:r>
            <a:endParaRPr sz="4000" b="1">
              <a:solidFill>
                <a:srgbClr val="EEEEEE"/>
              </a:solidFill>
              <a:latin typeface="Roboto"/>
              <a:ea typeface="Roboto"/>
              <a:cs typeface="Roboto"/>
              <a:sym typeface="Roboto"/>
            </a:endParaRPr>
          </a:p>
          <a:p>
            <a:pPr marL="0" lvl="0" indent="0" algn="l" rtl="0">
              <a:spcBef>
                <a:spcPts val="0"/>
              </a:spcBef>
              <a:spcAft>
                <a:spcPts val="0"/>
              </a:spcAft>
              <a:buNone/>
            </a:pPr>
            <a:r>
              <a:rPr lang="en" sz="4000" b="1">
                <a:solidFill>
                  <a:srgbClr val="EEEEEE"/>
                </a:solidFill>
                <a:latin typeface="Roboto"/>
                <a:ea typeface="Roboto"/>
                <a:cs typeface="Roboto"/>
                <a:sym typeface="Roboto"/>
              </a:rPr>
              <a:t>and commitment to OHS.</a:t>
            </a:r>
            <a:endParaRPr sz="4000" b="1">
              <a:solidFill>
                <a:srgbClr val="EEEEEE"/>
              </a:solidFill>
              <a:latin typeface="Roboto"/>
              <a:ea typeface="Roboto"/>
              <a:cs typeface="Roboto"/>
              <a:sym typeface="Roboto"/>
            </a:endParaRPr>
          </a:p>
        </p:txBody>
      </p:sp>
      <p:sp>
        <p:nvSpPr>
          <p:cNvPr id="193" name="Google Shape;193;p19"/>
          <p:cNvSpPr txBox="1"/>
          <p:nvPr/>
        </p:nvSpPr>
        <p:spPr>
          <a:xfrm>
            <a:off x="6878600" y="4614500"/>
            <a:ext cx="6267900" cy="2219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1200"/>
              </a:spcAft>
              <a:buNone/>
            </a:pPr>
            <a:r>
              <a:rPr lang="en" sz="2400" b="1">
                <a:solidFill>
                  <a:srgbClr val="FFFFFF"/>
                </a:solidFill>
                <a:latin typeface="Roboto"/>
                <a:ea typeface="Roboto"/>
                <a:cs typeface="Roboto"/>
                <a:sym typeface="Roboto"/>
              </a:rPr>
              <a:t>Our shared goal: </a:t>
            </a:r>
            <a:r>
              <a:rPr lang="en" sz="2400">
                <a:solidFill>
                  <a:srgbClr val="FFFFFF"/>
                </a:solidFill>
                <a:latin typeface="Roboto"/>
                <a:ea typeface="Roboto"/>
                <a:cs typeface="Roboto"/>
                <a:sym typeface="Roboto"/>
              </a:rPr>
              <a:t>ensuring our colleagues make it home safe at the end of the workday.</a:t>
            </a:r>
            <a:endParaRPr sz="240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693</Words>
  <Application>Microsoft Office PowerPoint</Application>
  <PresentationFormat>Personalizar</PresentationFormat>
  <Paragraphs>82</Paragraphs>
  <Slides>9</Slides>
  <Notes>9</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9</vt:i4>
      </vt:variant>
    </vt:vector>
  </HeadingPairs>
  <TitlesOfParts>
    <vt:vector size="12" baseType="lpstr">
      <vt:lpstr>Roboto</vt:lpstr>
      <vt:lpstr>Arial</vt:lpstr>
      <vt:lpstr>Simple Light</vt:lpstr>
      <vt:lpstr>Canadian Society of Safety Engineering (CSSE)</vt:lpstr>
      <vt:lpstr>Today’s Agenda</vt:lpstr>
      <vt:lpstr>Speaker Name</vt:lpstr>
      <vt:lpstr>Where we could improve</vt:lpstr>
      <vt:lpstr>What We Do</vt:lpstr>
      <vt:lpstr>Upcoming Courses and Events</vt:lpstr>
      <vt:lpstr>CSSE Membership</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Society of Safety Engineering (CSSE)</dc:title>
  <cp:lastModifiedBy>Nancy</cp:lastModifiedBy>
  <cp:revision>1</cp:revision>
  <dcterms:modified xsi:type="dcterms:W3CDTF">2022-06-22T17:51:14Z</dcterms:modified>
</cp:coreProperties>
</file>